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CF96CC-F395-47B1-B129-5890526D1728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000r\Desktop\sadvdsa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000r\Desktop\sadvdsa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000r\Desktop\sadvdsa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000r\Desktop\sadvdsa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3529619123507653"/>
          <c:y val="6.01075594011772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935163158184112"/>
          <c:y val="0.23057259786291595"/>
          <c:w val="0.797193126266175"/>
          <c:h val="0.47936867184538251"/>
        </c:manualLayout>
      </c:layout>
      <c:lineChart>
        <c:grouping val="standard"/>
        <c:varyColors val="0"/>
        <c:ser>
          <c:idx val="0"/>
          <c:order val="0"/>
          <c:tx>
            <c:v>Время листа от кол-ва элементов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Sheet1!$A$2:$A$97</c:f>
              <c:numCache>
                <c:formatCode>General</c:formatCode>
                <c:ptCount val="9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0">
                  <c:v>293333</c:v>
                </c:pt>
                <c:pt idx="1">
                  <c:v>392000</c:v>
                </c:pt>
                <c:pt idx="2">
                  <c:v>234666</c:v>
                </c:pt>
                <c:pt idx="3">
                  <c:v>241777</c:v>
                </c:pt>
                <c:pt idx="4">
                  <c:v>307111</c:v>
                </c:pt>
                <c:pt idx="5">
                  <c:v>368444</c:v>
                </c:pt>
                <c:pt idx="6">
                  <c:v>696444</c:v>
                </c:pt>
                <c:pt idx="7">
                  <c:v>569777</c:v>
                </c:pt>
                <c:pt idx="8">
                  <c:v>944888</c:v>
                </c:pt>
                <c:pt idx="9">
                  <c:v>713776</c:v>
                </c:pt>
                <c:pt idx="10">
                  <c:v>746221</c:v>
                </c:pt>
                <c:pt idx="11">
                  <c:v>856888</c:v>
                </c:pt>
                <c:pt idx="12">
                  <c:v>822222</c:v>
                </c:pt>
                <c:pt idx="13">
                  <c:v>1026665</c:v>
                </c:pt>
                <c:pt idx="14">
                  <c:v>973332</c:v>
                </c:pt>
                <c:pt idx="15">
                  <c:v>465777</c:v>
                </c:pt>
                <c:pt idx="16">
                  <c:v>960888</c:v>
                </c:pt>
                <c:pt idx="17">
                  <c:v>1542664</c:v>
                </c:pt>
                <c:pt idx="18">
                  <c:v>1001332</c:v>
                </c:pt>
                <c:pt idx="19">
                  <c:v>1034665</c:v>
                </c:pt>
                <c:pt idx="20">
                  <c:v>797332</c:v>
                </c:pt>
                <c:pt idx="21">
                  <c:v>741333</c:v>
                </c:pt>
                <c:pt idx="22">
                  <c:v>807999</c:v>
                </c:pt>
                <c:pt idx="23">
                  <c:v>1261776</c:v>
                </c:pt>
                <c:pt idx="24">
                  <c:v>1051110</c:v>
                </c:pt>
                <c:pt idx="25">
                  <c:v>1571554</c:v>
                </c:pt>
                <c:pt idx="26">
                  <c:v>1719109</c:v>
                </c:pt>
                <c:pt idx="27">
                  <c:v>1661332</c:v>
                </c:pt>
                <c:pt idx="28">
                  <c:v>1723998</c:v>
                </c:pt>
                <c:pt idx="29">
                  <c:v>1420442</c:v>
                </c:pt>
                <c:pt idx="30">
                  <c:v>1077776</c:v>
                </c:pt>
                <c:pt idx="31">
                  <c:v>1629331</c:v>
                </c:pt>
                <c:pt idx="32">
                  <c:v>1277776</c:v>
                </c:pt>
                <c:pt idx="33">
                  <c:v>1227998</c:v>
                </c:pt>
                <c:pt idx="34">
                  <c:v>1091999</c:v>
                </c:pt>
                <c:pt idx="35">
                  <c:v>928444</c:v>
                </c:pt>
                <c:pt idx="36">
                  <c:v>949776</c:v>
                </c:pt>
                <c:pt idx="37">
                  <c:v>841777</c:v>
                </c:pt>
                <c:pt idx="38">
                  <c:v>875110</c:v>
                </c:pt>
                <c:pt idx="39">
                  <c:v>804443</c:v>
                </c:pt>
                <c:pt idx="40">
                  <c:v>1853330</c:v>
                </c:pt>
                <c:pt idx="41">
                  <c:v>1130665</c:v>
                </c:pt>
                <c:pt idx="42">
                  <c:v>1294220</c:v>
                </c:pt>
                <c:pt idx="43">
                  <c:v>1403554</c:v>
                </c:pt>
                <c:pt idx="44">
                  <c:v>1204887</c:v>
                </c:pt>
                <c:pt idx="45">
                  <c:v>2520441</c:v>
                </c:pt>
                <c:pt idx="46">
                  <c:v>2079998</c:v>
                </c:pt>
                <c:pt idx="47">
                  <c:v>1307109</c:v>
                </c:pt>
                <c:pt idx="48">
                  <c:v>2188886</c:v>
                </c:pt>
                <c:pt idx="49">
                  <c:v>2329774</c:v>
                </c:pt>
                <c:pt idx="50">
                  <c:v>2230664</c:v>
                </c:pt>
                <c:pt idx="51">
                  <c:v>1396887</c:v>
                </c:pt>
                <c:pt idx="52">
                  <c:v>1531109</c:v>
                </c:pt>
                <c:pt idx="53">
                  <c:v>1373331</c:v>
                </c:pt>
                <c:pt idx="54">
                  <c:v>1560442</c:v>
                </c:pt>
                <c:pt idx="55">
                  <c:v>1689776</c:v>
                </c:pt>
                <c:pt idx="56">
                  <c:v>1393331</c:v>
                </c:pt>
                <c:pt idx="57">
                  <c:v>1369332</c:v>
                </c:pt>
                <c:pt idx="58">
                  <c:v>1701331</c:v>
                </c:pt>
                <c:pt idx="59">
                  <c:v>1444443</c:v>
                </c:pt>
                <c:pt idx="60">
                  <c:v>2545330</c:v>
                </c:pt>
                <c:pt idx="61">
                  <c:v>2313331</c:v>
                </c:pt>
                <c:pt idx="62">
                  <c:v>2588886</c:v>
                </c:pt>
                <c:pt idx="63">
                  <c:v>2380442</c:v>
                </c:pt>
                <c:pt idx="64">
                  <c:v>2395996</c:v>
                </c:pt>
                <c:pt idx="65">
                  <c:v>2192886</c:v>
                </c:pt>
                <c:pt idx="66">
                  <c:v>2461330</c:v>
                </c:pt>
                <c:pt idx="67">
                  <c:v>2524441</c:v>
                </c:pt>
                <c:pt idx="68">
                  <c:v>2564886</c:v>
                </c:pt>
                <c:pt idx="69">
                  <c:v>2601330</c:v>
                </c:pt>
                <c:pt idx="70">
                  <c:v>2599996</c:v>
                </c:pt>
                <c:pt idx="71">
                  <c:v>2878218</c:v>
                </c:pt>
                <c:pt idx="72">
                  <c:v>2737329</c:v>
                </c:pt>
                <c:pt idx="73">
                  <c:v>2723107</c:v>
                </c:pt>
                <c:pt idx="74">
                  <c:v>2909774</c:v>
                </c:pt>
                <c:pt idx="75">
                  <c:v>2840885</c:v>
                </c:pt>
                <c:pt idx="76">
                  <c:v>2868441</c:v>
                </c:pt>
                <c:pt idx="77">
                  <c:v>2858663</c:v>
                </c:pt>
                <c:pt idx="78">
                  <c:v>2897330</c:v>
                </c:pt>
                <c:pt idx="79">
                  <c:v>2977774</c:v>
                </c:pt>
                <c:pt idx="80">
                  <c:v>2958218</c:v>
                </c:pt>
                <c:pt idx="81">
                  <c:v>3057329</c:v>
                </c:pt>
                <c:pt idx="82">
                  <c:v>2048442</c:v>
                </c:pt>
                <c:pt idx="83">
                  <c:v>3175996</c:v>
                </c:pt>
                <c:pt idx="84">
                  <c:v>2535108</c:v>
                </c:pt>
                <c:pt idx="85">
                  <c:v>2542218</c:v>
                </c:pt>
                <c:pt idx="86">
                  <c:v>2253330</c:v>
                </c:pt>
                <c:pt idx="87">
                  <c:v>2223108</c:v>
                </c:pt>
                <c:pt idx="88">
                  <c:v>3416884</c:v>
                </c:pt>
                <c:pt idx="89">
                  <c:v>4716438</c:v>
                </c:pt>
                <c:pt idx="90">
                  <c:v>5119993</c:v>
                </c:pt>
                <c:pt idx="91">
                  <c:v>3788884</c:v>
                </c:pt>
                <c:pt idx="92">
                  <c:v>3211551</c:v>
                </c:pt>
                <c:pt idx="93">
                  <c:v>3969328</c:v>
                </c:pt>
                <c:pt idx="94">
                  <c:v>3592440</c:v>
                </c:pt>
                <c:pt idx="95">
                  <c:v>3280440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88-4E45-99E0-D51C2DF05D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0419519"/>
        <c:axId val="290421599"/>
      </c:lineChart>
      <c:catAx>
        <c:axId val="29041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0421599"/>
        <c:crosses val="autoZero"/>
        <c:auto val="1"/>
        <c:lblAlgn val="ctr"/>
        <c:lblOffset val="100"/>
        <c:noMultiLvlLbl val="0"/>
      </c:catAx>
      <c:valAx>
        <c:axId val="290421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0419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8465266841644795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249475065616798"/>
          <c:y val="0.19520851560221639"/>
          <c:w val="0.84524081364829395"/>
          <c:h val="0.67846456692913382"/>
        </c:manualLayout>
      </c:layout>
      <c:lineChart>
        <c:grouping val="standard"/>
        <c:varyColors val="0"/>
        <c:ser>
          <c:idx val="0"/>
          <c:order val="0"/>
          <c:tx>
            <c:v>Иттерации листа от кол-ва элементов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Sheet1!$A$2:$A$97</c:f>
              <c:numCache>
                <c:formatCode>General</c:formatCode>
                <c:ptCount val="9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</c:numCache>
            </c:numRef>
          </c:cat>
          <c:val>
            <c:numRef>
              <c:f>Sheet1!$E$2:$E$97</c:f>
              <c:numCache>
                <c:formatCode>0</c:formatCode>
                <c:ptCount val="96"/>
                <c:pt idx="0">
                  <c:v>560.51701859880916</c:v>
                </c:pt>
                <c:pt idx="1">
                  <c:v>1259.6634733096073</c:v>
                </c:pt>
                <c:pt idx="2">
                  <c:v>2011.1347423968602</c:v>
                </c:pt>
                <c:pt idx="3">
                  <c:v>2796.5858188431926</c:v>
                </c:pt>
                <c:pt idx="4">
                  <c:v>3607.3040492110958</c:v>
                </c:pt>
                <c:pt idx="5">
                  <c:v>4438.1577931296879</c:v>
                </c:pt>
                <c:pt idx="6">
                  <c:v>5285.7562345303832</c:v>
                </c:pt>
                <c:pt idx="7">
                  <c:v>6147.6893821343419</c:v>
                </c:pt>
                <c:pt idx="8">
                  <c:v>7022.1552869918796</c:v>
                </c:pt>
                <c:pt idx="9">
                  <c:v>7907.7552789821366</c:v>
                </c:pt>
                <c:pt idx="10">
                  <c:v>8803.3720046651069</c:v>
                </c:pt>
                <c:pt idx="11">
                  <c:v>9708.0922029313097</c:v>
                </c:pt>
                <c:pt idx="12">
                  <c:v>10621.155406484517</c:v>
                </c:pt>
                <c:pt idx="13">
                  <c:v>11541.918521844689</c:v>
                </c:pt>
                <c:pt idx="14">
                  <c:v>12469.830580635453</c:v>
                </c:pt>
                <c:pt idx="15">
                  <c:v>13404.414253164596</c:v>
                </c:pt>
                <c:pt idx="16">
                  <c:v>14345.252001075321</c:v>
                </c:pt>
                <c:pt idx="17">
                  <c:v>15291.975498991662</c:v>
                </c:pt>
                <c:pt idx="18">
                  <c:v>16244.257413793612</c:v>
                </c:pt>
                <c:pt idx="19">
                  <c:v>17201.804919084163</c:v>
                </c:pt>
                <c:pt idx="20">
                  <c:v>18164.354509794182</c:v>
                </c:pt>
                <c:pt idx="21">
                  <c:v>19131.667806562094</c:v>
                </c:pt>
                <c:pt idx="22">
                  <c:v>20103.528124409655</c:v>
                </c:pt>
                <c:pt idx="23">
                  <c:v>21079.737639206491</c:v>
                </c:pt>
                <c:pt idx="24">
                  <c:v>22060.115027140731</c:v>
                </c:pt>
                <c:pt idx="25">
                  <c:v>23044.493482424892</c:v>
                </c:pt>
                <c:pt idx="26">
                  <c:v>24032.719040379536</c:v>
                </c:pt>
                <c:pt idx="27">
                  <c:v>25024.649149257228</c:v>
                </c:pt>
                <c:pt idx="28">
                  <c:v>26020.151446326239</c:v>
                </c:pt>
                <c:pt idx="29">
                  <c:v>27019.102702950739</c:v>
                </c:pt>
                <c:pt idx="30">
                  <c:v>28021.387910467034</c:v>
                </c:pt>
                <c:pt idx="31">
                  <c:v>29026.899484121019</c:v>
                </c:pt>
                <c:pt idx="32">
                  <c:v>30035.536566600087</c:v>
                </c:pt>
                <c:pt idx="33">
                  <c:v>31047.204416054457</c:v>
                </c:pt>
                <c:pt idx="34">
                  <c:v>32061.813866171266</c:v>
                </c:pt>
                <c:pt idx="35">
                  <c:v>33079.280847999122</c:v>
                </c:pt>
                <c:pt idx="36">
                  <c:v>34099.525964939567</c:v>
                </c:pt>
                <c:pt idx="37">
                  <c:v>35122.474113715012</c:v>
                </c:pt>
                <c:pt idx="38">
                  <c:v>36148.054145259171</c:v>
                </c:pt>
                <c:pt idx="39">
                  <c:v>37176.198560408113</c:v>
                </c:pt>
                <c:pt idx="40">
                  <c:v>38206.843236038832</c:v>
                </c:pt>
                <c:pt idx="41">
                  <c:v>39239.927177940132</c:v>
                </c:pt>
                <c:pt idx="42">
                  <c:v>40275.392297231112</c:v>
                </c:pt>
                <c:pt idx="43">
                  <c:v>41313.183207587957</c:v>
                </c:pt>
                <c:pt idx="44">
                  <c:v>42353.247040912851</c:v>
                </c:pt>
                <c:pt idx="45">
                  <c:v>43395.533279395058</c:v>
                </c:pt>
                <c:pt idx="46">
                  <c:v>44439.993602181305</c:v>
                </c:pt>
                <c:pt idx="47">
                  <c:v>45486.581745100717</c:v>
                </c:pt>
                <c:pt idx="48">
                  <c:v>46535.253372083724</c:v>
                </c:pt>
                <c:pt idx="49">
                  <c:v>47585.965957081193</c:v>
                </c:pt>
                <c:pt idx="50">
                  <c:v>48638.67867543333</c:v>
                </c:pt>
                <c:pt idx="51">
                  <c:v>49693.352303761501</c:v>
                </c:pt>
                <c:pt idx="52">
                  <c:v>50749.949127563123</c:v>
                </c:pt>
                <c:pt idx="53">
                  <c:v>51808.432855782776</c:v>
                </c:pt>
                <c:pt idx="54">
                  <c:v>52868.768541713092</c:v>
                </c:pt>
                <c:pt idx="55">
                  <c:v>53930.922509650154</c:v>
                </c:pt>
                <c:pt idx="56">
                  <c:v>54994.862286789052</c:v>
                </c:pt>
                <c:pt idx="57">
                  <c:v>56060.556539900157</c:v>
                </c:pt>
                <c:pt idx="58">
                  <c:v>57127.975016373486</c:v>
                </c:pt>
                <c:pt idx="59">
                  <c:v>58197.08848926115</c:v>
                </c:pt>
                <c:pt idx="60">
                  <c:v>59267.868705984554</c:v>
                </c:pt>
                <c:pt idx="61">
                  <c:v>60340.288340405736</c:v>
                </c:pt>
                <c:pt idx="62">
                  <c:v>61414.320947991626</c:v>
                </c:pt>
                <c:pt idx="63">
                  <c:v>62489.940923825678</c:v>
                </c:pt>
                <c:pt idx="64">
                  <c:v>63567.123463244228</c:v>
                </c:pt>
                <c:pt idx="65">
                  <c:v>64645.844524895809</c:v>
                </c:pt>
                <c:pt idx="66">
                  <c:v>65726.080796039678</c:v>
                </c:pt>
                <c:pt idx="67">
                  <c:v>66807.809659916544</c:v>
                </c:pt>
                <c:pt idx="68">
                  <c:v>67891.009165038922</c:v>
                </c:pt>
                <c:pt idx="69">
                  <c:v>68975.657996262162</c:v>
                </c:pt>
                <c:pt idx="70">
                  <c:v>70061.735447508778</c:v>
                </c:pt>
                <c:pt idx="71">
                  <c:v>71149.221396029854</c:v>
                </c:pt>
                <c:pt idx="72">
                  <c:v>72238.096278096316</c:v>
                </c:pt>
                <c:pt idx="73">
                  <c:v>73328.341066022738</c:v>
                </c:pt>
                <c:pt idx="74">
                  <c:v>74419.937246433008</c:v>
                </c:pt>
                <c:pt idx="75">
                  <c:v>75512.866799685609</c:v>
                </c:pt>
                <c:pt idx="76">
                  <c:v>76607.112180381679</c:v>
                </c:pt>
                <c:pt idx="77">
                  <c:v>77702.656298885922</c:v>
                </c:pt>
                <c:pt idx="78">
                  <c:v>78799.482503795385</c:v>
                </c:pt>
                <c:pt idx="79">
                  <c:v>79897.574565295785</c:v>
                </c:pt>
                <c:pt idx="80">
                  <c:v>80996.916659350289</c:v>
                </c:pt>
                <c:pt idx="81">
                  <c:v>82097.493352669218</c:v>
                </c:pt>
                <c:pt idx="82">
                  <c:v>83199.289588412925</c:v>
                </c:pt>
                <c:pt idx="83">
                  <c:v>84302.290672583797</c:v>
                </c:pt>
                <c:pt idx="84">
                  <c:v>85406.482261066471</c:v>
                </c:pt>
                <c:pt idx="85">
                  <c:v>86511.850347277752</c:v>
                </c:pt>
                <c:pt idx="86">
                  <c:v>87618.381250391278</c:v>
                </c:pt>
                <c:pt idx="87">
                  <c:v>88726.061604103423</c:v>
                </c:pt>
                <c:pt idx="88">
                  <c:v>89834.878345910067</c:v>
                </c:pt>
                <c:pt idx="89">
                  <c:v>90944.818706865204</c:v>
                </c:pt>
                <c:pt idx="90">
                  <c:v>92055.870201794969</c:v>
                </c:pt>
                <c:pt idx="91">
                  <c:v>93168.020619941613</c:v>
                </c:pt>
                <c:pt idx="92">
                  <c:v>94281.25801601453</c:v>
                </c:pt>
                <c:pt idx="93">
                  <c:v>95395.570701626086</c:v>
                </c:pt>
                <c:pt idx="94">
                  <c:v>96510.947237091998</c:v>
                </c:pt>
                <c:pt idx="95">
                  <c:v>97627.376423576905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CE-4B5B-B5D7-65D19A2CD1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2794335"/>
        <c:axId val="462790175"/>
      </c:lineChart>
      <c:catAx>
        <c:axId val="462794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2790175"/>
        <c:crosses val="autoZero"/>
        <c:auto val="1"/>
        <c:lblAlgn val="ctr"/>
        <c:lblOffset val="100"/>
        <c:noMultiLvlLbl val="0"/>
      </c:catAx>
      <c:valAx>
        <c:axId val="46279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2794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Время листа от кол-ва элементов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Sheet1!$A$2:$A$97</c:f>
              <c:numCache>
                <c:formatCode>General</c:formatCode>
                <c:ptCount val="9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0">
                  <c:v>293333</c:v>
                </c:pt>
                <c:pt idx="1">
                  <c:v>392000</c:v>
                </c:pt>
                <c:pt idx="2">
                  <c:v>234666</c:v>
                </c:pt>
                <c:pt idx="3">
                  <c:v>241777</c:v>
                </c:pt>
                <c:pt idx="4">
                  <c:v>307111</c:v>
                </c:pt>
                <c:pt idx="5">
                  <c:v>368444</c:v>
                </c:pt>
                <c:pt idx="6">
                  <c:v>696444</c:v>
                </c:pt>
                <c:pt idx="7">
                  <c:v>569777</c:v>
                </c:pt>
                <c:pt idx="8">
                  <c:v>944888</c:v>
                </c:pt>
                <c:pt idx="9">
                  <c:v>713776</c:v>
                </c:pt>
                <c:pt idx="10">
                  <c:v>746221</c:v>
                </c:pt>
                <c:pt idx="11">
                  <c:v>856888</c:v>
                </c:pt>
                <c:pt idx="12">
                  <c:v>822222</c:v>
                </c:pt>
                <c:pt idx="13">
                  <c:v>1026665</c:v>
                </c:pt>
                <c:pt idx="14">
                  <c:v>973332</c:v>
                </c:pt>
                <c:pt idx="15">
                  <c:v>465777</c:v>
                </c:pt>
                <c:pt idx="16">
                  <c:v>960888</c:v>
                </c:pt>
                <c:pt idx="17">
                  <c:v>1542664</c:v>
                </c:pt>
                <c:pt idx="18">
                  <c:v>1001332</c:v>
                </c:pt>
                <c:pt idx="19">
                  <c:v>1034665</c:v>
                </c:pt>
                <c:pt idx="20">
                  <c:v>797332</c:v>
                </c:pt>
                <c:pt idx="21">
                  <c:v>741333</c:v>
                </c:pt>
                <c:pt idx="22">
                  <c:v>807999</c:v>
                </c:pt>
                <c:pt idx="23">
                  <c:v>1261776</c:v>
                </c:pt>
                <c:pt idx="24">
                  <c:v>1051110</c:v>
                </c:pt>
                <c:pt idx="25">
                  <c:v>1571554</c:v>
                </c:pt>
                <c:pt idx="26">
                  <c:v>1719109</c:v>
                </c:pt>
                <c:pt idx="27">
                  <c:v>1661332</c:v>
                </c:pt>
                <c:pt idx="28">
                  <c:v>1723998</c:v>
                </c:pt>
                <c:pt idx="29">
                  <c:v>1420442</c:v>
                </c:pt>
                <c:pt idx="30">
                  <c:v>1077776</c:v>
                </c:pt>
                <c:pt idx="31">
                  <c:v>1629331</c:v>
                </c:pt>
                <c:pt idx="32">
                  <c:v>1277776</c:v>
                </c:pt>
                <c:pt idx="33">
                  <c:v>1227998</c:v>
                </c:pt>
                <c:pt idx="34">
                  <c:v>1091999</c:v>
                </c:pt>
                <c:pt idx="35">
                  <c:v>928444</c:v>
                </c:pt>
                <c:pt idx="36">
                  <c:v>949776</c:v>
                </c:pt>
                <c:pt idx="37">
                  <c:v>841777</c:v>
                </c:pt>
                <c:pt idx="38">
                  <c:v>875110</c:v>
                </c:pt>
                <c:pt idx="39">
                  <c:v>804443</c:v>
                </c:pt>
                <c:pt idx="40">
                  <c:v>1853330</c:v>
                </c:pt>
                <c:pt idx="41">
                  <c:v>1130665</c:v>
                </c:pt>
                <c:pt idx="42">
                  <c:v>1294220</c:v>
                </c:pt>
                <c:pt idx="43">
                  <c:v>1403554</c:v>
                </c:pt>
                <c:pt idx="44">
                  <c:v>1204887</c:v>
                </c:pt>
                <c:pt idx="45">
                  <c:v>2520441</c:v>
                </c:pt>
                <c:pt idx="46">
                  <c:v>2079998</c:v>
                </c:pt>
                <c:pt idx="47">
                  <c:v>1307109</c:v>
                </c:pt>
                <c:pt idx="48">
                  <c:v>2188886</c:v>
                </c:pt>
                <c:pt idx="49">
                  <c:v>2329774</c:v>
                </c:pt>
                <c:pt idx="50">
                  <c:v>2230664</c:v>
                </c:pt>
                <c:pt idx="51">
                  <c:v>1396887</c:v>
                </c:pt>
                <c:pt idx="52">
                  <c:v>1531109</c:v>
                </c:pt>
                <c:pt idx="53">
                  <c:v>1373331</c:v>
                </c:pt>
                <c:pt idx="54">
                  <c:v>1560442</c:v>
                </c:pt>
                <c:pt idx="55">
                  <c:v>1689776</c:v>
                </c:pt>
                <c:pt idx="56">
                  <c:v>1393331</c:v>
                </c:pt>
                <c:pt idx="57">
                  <c:v>1369332</c:v>
                </c:pt>
                <c:pt idx="58">
                  <c:v>1701331</c:v>
                </c:pt>
                <c:pt idx="59">
                  <c:v>1444443</c:v>
                </c:pt>
                <c:pt idx="60">
                  <c:v>2545330</c:v>
                </c:pt>
                <c:pt idx="61">
                  <c:v>2313331</c:v>
                </c:pt>
                <c:pt idx="62">
                  <c:v>2588886</c:v>
                </c:pt>
                <c:pt idx="63">
                  <c:v>2380442</c:v>
                </c:pt>
                <c:pt idx="64">
                  <c:v>2395996</c:v>
                </c:pt>
                <c:pt idx="65">
                  <c:v>2192886</c:v>
                </c:pt>
                <c:pt idx="66">
                  <c:v>2461330</c:v>
                </c:pt>
                <c:pt idx="67">
                  <c:v>2524441</c:v>
                </c:pt>
                <c:pt idx="68">
                  <c:v>2564886</c:v>
                </c:pt>
                <c:pt idx="69">
                  <c:v>2601330</c:v>
                </c:pt>
                <c:pt idx="70">
                  <c:v>2599996</c:v>
                </c:pt>
                <c:pt idx="71">
                  <c:v>2878218</c:v>
                </c:pt>
                <c:pt idx="72">
                  <c:v>2737329</c:v>
                </c:pt>
                <c:pt idx="73">
                  <c:v>2723107</c:v>
                </c:pt>
                <c:pt idx="74">
                  <c:v>2909774</c:v>
                </c:pt>
                <c:pt idx="75">
                  <c:v>2840885</c:v>
                </c:pt>
                <c:pt idx="76">
                  <c:v>2868441</c:v>
                </c:pt>
                <c:pt idx="77">
                  <c:v>2858663</c:v>
                </c:pt>
                <c:pt idx="78">
                  <c:v>2897330</c:v>
                </c:pt>
                <c:pt idx="79">
                  <c:v>2977774</c:v>
                </c:pt>
                <c:pt idx="80">
                  <c:v>2958218</c:v>
                </c:pt>
                <c:pt idx="81">
                  <c:v>3057329</c:v>
                </c:pt>
                <c:pt idx="82">
                  <c:v>2048442</c:v>
                </c:pt>
                <c:pt idx="83">
                  <c:v>3175996</c:v>
                </c:pt>
                <c:pt idx="84">
                  <c:v>2535108</c:v>
                </c:pt>
                <c:pt idx="85">
                  <c:v>2542218</c:v>
                </c:pt>
                <c:pt idx="86">
                  <c:v>2253330</c:v>
                </c:pt>
                <c:pt idx="87">
                  <c:v>2223108</c:v>
                </c:pt>
                <c:pt idx="88">
                  <c:v>3416884</c:v>
                </c:pt>
                <c:pt idx="89">
                  <c:v>4716438</c:v>
                </c:pt>
                <c:pt idx="90">
                  <c:v>5119993</c:v>
                </c:pt>
                <c:pt idx="91">
                  <c:v>3788884</c:v>
                </c:pt>
                <c:pt idx="92">
                  <c:v>3211551</c:v>
                </c:pt>
                <c:pt idx="93">
                  <c:v>3969328</c:v>
                </c:pt>
                <c:pt idx="94">
                  <c:v>3592440</c:v>
                </c:pt>
                <c:pt idx="95">
                  <c:v>3280440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D6-4BF6-8823-40825B1BE6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0419519"/>
        <c:axId val="290421599"/>
      </c:lineChart>
      <c:catAx>
        <c:axId val="29041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0421599"/>
        <c:crosses val="autoZero"/>
        <c:auto val="1"/>
        <c:lblAlgn val="ctr"/>
        <c:lblOffset val="100"/>
        <c:noMultiLvlLbl val="0"/>
      </c:catAx>
      <c:valAx>
        <c:axId val="290421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0419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Иттерации массива от количества элементов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0802647754553038"/>
          <c:y val="0.18962704750474785"/>
          <c:w val="0.85219685039370074"/>
          <c:h val="0.68729986876640425"/>
        </c:manualLayout>
      </c:layout>
      <c:lineChart>
        <c:grouping val="standard"/>
        <c:varyColors val="0"/>
        <c:ser>
          <c:idx val="0"/>
          <c:order val="0"/>
          <c:tx>
            <c:v>иттерации массива от количества элементов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Sheet1!$A$2:$A$97</c:f>
              <c:numCache>
                <c:formatCode>General</c:formatCode>
                <c:ptCount val="9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</c:numCache>
            </c:numRef>
          </c:cat>
          <c:val>
            <c:numRef>
              <c:f>Sheet1!$D$2:$D$97</c:f>
              <c:numCache>
                <c:formatCode>0</c:formatCode>
                <c:ptCount val="96"/>
                <c:pt idx="0">
                  <c:v>560.51701859880916</c:v>
                </c:pt>
                <c:pt idx="1">
                  <c:v>1259.6634733096073</c:v>
                </c:pt>
                <c:pt idx="2">
                  <c:v>2011.1347423968602</c:v>
                </c:pt>
                <c:pt idx="3">
                  <c:v>2796.5858188431926</c:v>
                </c:pt>
                <c:pt idx="4">
                  <c:v>3607.3040492110958</c:v>
                </c:pt>
                <c:pt idx="5">
                  <c:v>4438.1577931296879</c:v>
                </c:pt>
                <c:pt idx="6">
                  <c:v>5285.7562345303832</c:v>
                </c:pt>
                <c:pt idx="7">
                  <c:v>6147.6893821343419</c:v>
                </c:pt>
                <c:pt idx="8">
                  <c:v>7022.1552869918796</c:v>
                </c:pt>
                <c:pt idx="9">
                  <c:v>7907.7552789821366</c:v>
                </c:pt>
                <c:pt idx="10">
                  <c:v>8803.3720046651069</c:v>
                </c:pt>
                <c:pt idx="11">
                  <c:v>9708.0922029313097</c:v>
                </c:pt>
                <c:pt idx="12">
                  <c:v>10621.155406484517</c:v>
                </c:pt>
                <c:pt idx="13">
                  <c:v>11541.918521844689</c:v>
                </c:pt>
                <c:pt idx="14">
                  <c:v>12469.830580635453</c:v>
                </c:pt>
                <c:pt idx="15">
                  <c:v>13404.414253164596</c:v>
                </c:pt>
                <c:pt idx="16">
                  <c:v>14345.252001075321</c:v>
                </c:pt>
                <c:pt idx="17">
                  <c:v>15291.975498991662</c:v>
                </c:pt>
                <c:pt idx="18">
                  <c:v>16244.257413793612</c:v>
                </c:pt>
                <c:pt idx="19">
                  <c:v>17201.804919084163</c:v>
                </c:pt>
                <c:pt idx="20">
                  <c:v>18164.354509794182</c:v>
                </c:pt>
                <c:pt idx="21">
                  <c:v>19131.667806562094</c:v>
                </c:pt>
                <c:pt idx="22">
                  <c:v>20103.528124409655</c:v>
                </c:pt>
                <c:pt idx="23">
                  <c:v>21079.737639206491</c:v>
                </c:pt>
                <c:pt idx="24">
                  <c:v>22060.115027140731</c:v>
                </c:pt>
                <c:pt idx="25">
                  <c:v>23044.493482424892</c:v>
                </c:pt>
                <c:pt idx="26">
                  <c:v>24032.719040379536</c:v>
                </c:pt>
                <c:pt idx="27">
                  <c:v>25024.649149257228</c:v>
                </c:pt>
                <c:pt idx="28">
                  <c:v>26020.151446326239</c:v>
                </c:pt>
                <c:pt idx="29">
                  <c:v>27019.102702950739</c:v>
                </c:pt>
                <c:pt idx="30">
                  <c:v>28021.387910467034</c:v>
                </c:pt>
                <c:pt idx="31">
                  <c:v>29026.899484121019</c:v>
                </c:pt>
                <c:pt idx="32">
                  <c:v>30035.536566600087</c:v>
                </c:pt>
                <c:pt idx="33">
                  <c:v>31047.204416054457</c:v>
                </c:pt>
                <c:pt idx="34">
                  <c:v>32061.813866171266</c:v>
                </c:pt>
                <c:pt idx="35">
                  <c:v>33079.280847999122</c:v>
                </c:pt>
                <c:pt idx="36">
                  <c:v>34099.525964939567</c:v>
                </c:pt>
                <c:pt idx="37">
                  <c:v>35122.474113715012</c:v>
                </c:pt>
                <c:pt idx="38">
                  <c:v>36148.054145259171</c:v>
                </c:pt>
                <c:pt idx="39">
                  <c:v>37176.198560408113</c:v>
                </c:pt>
                <c:pt idx="40">
                  <c:v>38206.843236038832</c:v>
                </c:pt>
                <c:pt idx="41">
                  <c:v>39239.927177940132</c:v>
                </c:pt>
                <c:pt idx="42">
                  <c:v>40275.392297231112</c:v>
                </c:pt>
                <c:pt idx="43">
                  <c:v>41313.183207587957</c:v>
                </c:pt>
                <c:pt idx="44">
                  <c:v>42353.247040912851</c:v>
                </c:pt>
                <c:pt idx="45">
                  <c:v>43395.533279395058</c:v>
                </c:pt>
                <c:pt idx="46">
                  <c:v>44439.993602181305</c:v>
                </c:pt>
                <c:pt idx="47">
                  <c:v>45486.581745100717</c:v>
                </c:pt>
                <c:pt idx="48">
                  <c:v>46535.253372083724</c:v>
                </c:pt>
                <c:pt idx="49">
                  <c:v>47585.965957081193</c:v>
                </c:pt>
                <c:pt idx="50">
                  <c:v>48638.67867543333</c:v>
                </c:pt>
                <c:pt idx="51">
                  <c:v>49693.352303761501</c:v>
                </c:pt>
                <c:pt idx="52">
                  <c:v>50749.949127563123</c:v>
                </c:pt>
                <c:pt idx="53">
                  <c:v>51808.432855782776</c:v>
                </c:pt>
                <c:pt idx="54">
                  <c:v>52868.768541713092</c:v>
                </c:pt>
                <c:pt idx="55">
                  <c:v>53930.922509650154</c:v>
                </c:pt>
                <c:pt idx="56">
                  <c:v>54994.862286789052</c:v>
                </c:pt>
                <c:pt idx="57">
                  <c:v>56060.556539900157</c:v>
                </c:pt>
                <c:pt idx="58">
                  <c:v>57127.975016373486</c:v>
                </c:pt>
                <c:pt idx="59">
                  <c:v>58197.08848926115</c:v>
                </c:pt>
                <c:pt idx="60">
                  <c:v>59267.868705984554</c:v>
                </c:pt>
                <c:pt idx="61">
                  <c:v>60340.288340405736</c:v>
                </c:pt>
                <c:pt idx="62">
                  <c:v>61414.320947991626</c:v>
                </c:pt>
                <c:pt idx="63">
                  <c:v>62489.940923825678</c:v>
                </c:pt>
                <c:pt idx="64">
                  <c:v>63567.123463244228</c:v>
                </c:pt>
                <c:pt idx="65">
                  <c:v>64645.844524895809</c:v>
                </c:pt>
                <c:pt idx="66">
                  <c:v>65726.080796039678</c:v>
                </c:pt>
                <c:pt idx="67">
                  <c:v>66807.809659916544</c:v>
                </c:pt>
                <c:pt idx="68">
                  <c:v>67891.009165038922</c:v>
                </c:pt>
                <c:pt idx="69">
                  <c:v>68975.657996262162</c:v>
                </c:pt>
                <c:pt idx="70">
                  <c:v>70061.735447508778</c:v>
                </c:pt>
                <c:pt idx="71">
                  <c:v>71149.221396029854</c:v>
                </c:pt>
                <c:pt idx="72">
                  <c:v>72238.096278096316</c:v>
                </c:pt>
                <c:pt idx="73">
                  <c:v>73328.341066022738</c:v>
                </c:pt>
                <c:pt idx="74">
                  <c:v>74419.937246433008</c:v>
                </c:pt>
                <c:pt idx="75">
                  <c:v>75512.866799685609</c:v>
                </c:pt>
                <c:pt idx="76">
                  <c:v>76607.112180381679</c:v>
                </c:pt>
                <c:pt idx="77">
                  <c:v>77702.656298885922</c:v>
                </c:pt>
                <c:pt idx="78">
                  <c:v>78799.482503795385</c:v>
                </c:pt>
                <c:pt idx="79">
                  <c:v>79897.574565295785</c:v>
                </c:pt>
                <c:pt idx="80">
                  <c:v>80996.916659350289</c:v>
                </c:pt>
                <c:pt idx="81">
                  <c:v>82097.493352669218</c:v>
                </c:pt>
                <c:pt idx="82">
                  <c:v>83199.289588412925</c:v>
                </c:pt>
                <c:pt idx="83">
                  <c:v>84302.290672583797</c:v>
                </c:pt>
                <c:pt idx="84">
                  <c:v>85406.482261066471</c:v>
                </c:pt>
                <c:pt idx="85">
                  <c:v>86511.850347277752</c:v>
                </c:pt>
                <c:pt idx="86">
                  <c:v>87618.381250391278</c:v>
                </c:pt>
                <c:pt idx="87">
                  <c:v>88726.061604103423</c:v>
                </c:pt>
                <c:pt idx="88">
                  <c:v>89834.878345910067</c:v>
                </c:pt>
                <c:pt idx="89">
                  <c:v>90944.818706865204</c:v>
                </c:pt>
                <c:pt idx="90">
                  <c:v>92055.870201794969</c:v>
                </c:pt>
                <c:pt idx="91">
                  <c:v>93168.020619941613</c:v>
                </c:pt>
                <c:pt idx="92">
                  <c:v>94281.25801601453</c:v>
                </c:pt>
                <c:pt idx="93">
                  <c:v>95395.570701626086</c:v>
                </c:pt>
                <c:pt idx="94">
                  <c:v>96510.947237091998</c:v>
                </c:pt>
                <c:pt idx="95">
                  <c:v>97627.376423576905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7E-4C55-80E8-1DAC51F6BA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6494335"/>
        <c:axId val="356490175"/>
      </c:lineChart>
      <c:catAx>
        <c:axId val="356494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6490175"/>
        <c:crosses val="autoZero"/>
        <c:auto val="1"/>
        <c:lblAlgn val="ctr"/>
        <c:lblOffset val="100"/>
        <c:noMultiLvlLbl val="0"/>
      </c:catAx>
      <c:valAx>
        <c:axId val="35649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6494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0322E6D-DBA4-48AC-81E4-0DBE2BDFB42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EFD8CED-867E-45FD-BD28-2D2DFA512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72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E6D-DBA4-48AC-81E4-0DBE2BDFB42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CED-867E-45FD-BD28-2D2DFA512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37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E6D-DBA4-48AC-81E4-0DBE2BDFB42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CED-867E-45FD-BD28-2D2DFA512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13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E6D-DBA4-48AC-81E4-0DBE2BDFB42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CED-867E-45FD-BD28-2D2DFA512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33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E6D-DBA4-48AC-81E4-0DBE2BDFB42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CED-867E-45FD-BD28-2D2DFA512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978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E6D-DBA4-48AC-81E4-0DBE2BDFB42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CED-867E-45FD-BD28-2D2DFA512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31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E6D-DBA4-48AC-81E4-0DBE2BDFB42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CED-867E-45FD-BD28-2D2DFA512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821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0322E6D-DBA4-48AC-81E4-0DBE2BDFB42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CED-867E-45FD-BD28-2D2DFA512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574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0322E6D-DBA4-48AC-81E4-0DBE2BDFB42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CED-867E-45FD-BD28-2D2DFA512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16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E6D-DBA4-48AC-81E4-0DBE2BDFB42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CED-867E-45FD-BD28-2D2DFA512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32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E6D-DBA4-48AC-81E4-0DBE2BDFB42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CED-867E-45FD-BD28-2D2DFA512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08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E6D-DBA4-48AC-81E4-0DBE2BDFB42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CED-867E-45FD-BD28-2D2DFA512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E6D-DBA4-48AC-81E4-0DBE2BDFB42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CED-867E-45FD-BD28-2D2DFA512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22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E6D-DBA4-48AC-81E4-0DBE2BDFB42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CED-867E-45FD-BD28-2D2DFA512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78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E6D-DBA4-48AC-81E4-0DBE2BDFB42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CED-867E-45FD-BD28-2D2DFA512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08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E6D-DBA4-48AC-81E4-0DBE2BDFB42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CED-867E-45FD-BD28-2D2DFA512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85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E6D-DBA4-48AC-81E4-0DBE2BDFB42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8CED-867E-45FD-BD28-2D2DFA512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3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0322E6D-DBA4-48AC-81E4-0DBE2BDFB423}" type="datetimeFigureOut">
              <a:rPr lang="ru-RU" smtClean="0"/>
              <a:t>18.03.2019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EFD8CED-867E-45FD-BD28-2D2DFA512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89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Краскала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155" y="2567710"/>
            <a:ext cx="9596172" cy="3315854"/>
          </a:xfrm>
        </p:spPr>
        <p:txBody>
          <a:bodyPr>
            <a:normAutofit/>
          </a:bodyPr>
          <a:lstStyle/>
          <a:p>
            <a:r>
              <a:rPr lang="ru-RU" sz="2400" b="1" dirty="0"/>
              <a:t>Алгоритм </a:t>
            </a:r>
            <a:r>
              <a:rPr lang="ru-RU" sz="2400" b="1" dirty="0" err="1"/>
              <a:t>Краскала</a:t>
            </a:r>
            <a:r>
              <a:rPr lang="ru-RU" sz="2400" dirty="0"/>
              <a:t>(или алгоритм </a:t>
            </a:r>
            <a:r>
              <a:rPr lang="ru-RU" sz="2400" dirty="0" err="1"/>
              <a:t>Крускала</a:t>
            </a:r>
            <a:r>
              <a:rPr lang="ru-RU" sz="2400" dirty="0"/>
              <a:t>) - алгоритм построения минимального </a:t>
            </a:r>
            <a:r>
              <a:rPr lang="ru-RU" sz="2400" dirty="0" err="1"/>
              <a:t>остовного</a:t>
            </a:r>
            <a:r>
              <a:rPr lang="ru-RU" sz="2400" dirty="0"/>
              <a:t> дерева взвешенного связного неориентированного графа. Алгоритм впервые описан Джозефом </a:t>
            </a:r>
            <a:r>
              <a:rPr lang="ru-RU" sz="2400" dirty="0" err="1"/>
              <a:t>Крускалом</a:t>
            </a:r>
            <a:r>
              <a:rPr lang="ru-RU" sz="2400" dirty="0"/>
              <a:t> в 1956 году.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743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90" y="2299855"/>
            <a:ext cx="5467519" cy="43595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начале текущее множество рёбер устанавливается пустым. Затем, пока это возможно, проводится следующая операция: из всех рёбер, добавление которых к уже имеющемуся множеству не вызовет появление в нём цикла, выбирается ребро минимального веса и добавляется к уже имеющемуся множеству. Когда таких рёбер больше нет, алгоритм завершён. Подграф данного графа, содержащий все его вершины и найденное множество рёбер, является его </a:t>
            </a:r>
            <a:r>
              <a:rPr lang="ru-RU" dirty="0" err="1"/>
              <a:t>остовным</a:t>
            </a:r>
            <a:r>
              <a:rPr lang="ru-RU" dirty="0"/>
              <a:t> деревом минимального веса. Подробное описание алгоритма можно найти в литературе</a:t>
            </a:r>
            <a:endParaRPr lang="ru-RU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1" y="420204"/>
            <a:ext cx="5064546" cy="623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Графики зависимости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526267"/>
              </p:ext>
            </p:extLst>
          </p:nvPr>
        </p:nvGraphicFramePr>
        <p:xfrm>
          <a:off x="350982" y="2302711"/>
          <a:ext cx="5430982" cy="226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125130"/>
              </p:ext>
            </p:extLst>
          </p:nvPr>
        </p:nvGraphicFramePr>
        <p:xfrm>
          <a:off x="5588001" y="2302712"/>
          <a:ext cx="5966690" cy="2112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318950"/>
              </p:ext>
            </p:extLst>
          </p:nvPr>
        </p:nvGraphicFramePr>
        <p:xfrm>
          <a:off x="350982" y="4415590"/>
          <a:ext cx="5237019" cy="2317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657291"/>
              </p:ext>
            </p:extLst>
          </p:nvPr>
        </p:nvGraphicFramePr>
        <p:xfrm>
          <a:off x="5781964" y="4431632"/>
          <a:ext cx="5911273" cy="2426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775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32364"/>
            <a:ext cx="8825659" cy="3387436"/>
          </a:xfrm>
        </p:spPr>
        <p:txBody>
          <a:bodyPr>
            <a:normAutofit/>
          </a:bodyPr>
          <a:lstStyle/>
          <a:p>
            <a:r>
              <a:rPr lang="ru-RU" sz="2800" dirty="0"/>
              <a:t>Сложность этого алгоритма совпадает со сложностью используемого алгоритма сортировки, поскольку число операций в цикле </a:t>
            </a:r>
            <a:r>
              <a:rPr lang="ru-RU" sz="2800" dirty="0" err="1"/>
              <a:t>while</a:t>
            </a:r>
            <a:r>
              <a:rPr lang="ru-RU" sz="2800" dirty="0"/>
              <a:t> линейно по числу ребер. Поэтому сложность алгоритма </a:t>
            </a:r>
            <a:r>
              <a:rPr lang="ru-RU" sz="2800" dirty="0" err="1" smtClean="0"/>
              <a:t>Краскала</a:t>
            </a:r>
            <a:r>
              <a:rPr lang="ru-RU" sz="2800" dirty="0" smtClean="0"/>
              <a:t> </a:t>
            </a:r>
            <a:r>
              <a:rPr lang="ru-RU" sz="2800" i="1" dirty="0" smtClean="0"/>
              <a:t>E</a:t>
            </a:r>
            <a:r>
              <a:rPr lang="en-US" sz="2800" i="1" dirty="0" smtClean="0"/>
              <a:t>*L</a:t>
            </a:r>
            <a:r>
              <a:rPr lang="ru-RU" sz="2800" i="1" dirty="0" err="1" smtClean="0"/>
              <a:t>og</a:t>
            </a:r>
            <a:r>
              <a:rPr lang="ru-RU" sz="2800" i="1" dirty="0" smtClean="0"/>
              <a:t> 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5605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3" y="2512291"/>
            <a:ext cx="10094937" cy="3507509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Краскала</a:t>
            </a:r>
            <a:r>
              <a:rPr lang="ru-RU" dirty="0"/>
              <a:t> является одним из оптимальных способов нахождения минимального </a:t>
            </a:r>
            <a:r>
              <a:rPr lang="ru-RU" dirty="0" err="1"/>
              <a:t>остовного</a:t>
            </a:r>
            <a:r>
              <a:rPr lang="ru-RU" dirty="0"/>
              <a:t> дерева. Сложность алгоритма совпадает со сложностью сортировки, что намного упрощает его. Так же алгоритм может одновременно строить деревья для нескольких компонент связности которые в процессе объединяются в одно.</a:t>
            </a:r>
          </a:p>
          <a:p>
            <a:endParaRPr lang="ru-RU" dirty="0" smtClean="0"/>
          </a:p>
          <a:p>
            <a:r>
              <a:rPr lang="ru-RU" dirty="0"/>
              <a:t>На практике алгоритм </a:t>
            </a:r>
            <a:r>
              <a:rPr lang="ru-RU" dirty="0" err="1"/>
              <a:t>Краскала</a:t>
            </a:r>
            <a:r>
              <a:rPr lang="ru-RU" dirty="0"/>
              <a:t> применятся в работе авиалиний при нахождении наименьшего воздушного пути из одного пункта назначения в другой.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995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</TotalTime>
  <Words>226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Алгоритм Краскала</vt:lpstr>
      <vt:lpstr>PowerPoint Presentation</vt:lpstr>
      <vt:lpstr>Алгоритм</vt:lpstr>
      <vt:lpstr>Графики зависимости</vt:lpstr>
      <vt:lpstr>Сложность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Краскала</dc:title>
  <dc:creator>2000russian.00@gmail.com</dc:creator>
  <cp:lastModifiedBy>2000russian.00@gmail.com</cp:lastModifiedBy>
  <cp:revision>4</cp:revision>
  <dcterms:created xsi:type="dcterms:W3CDTF">2019-03-18T18:21:40Z</dcterms:created>
  <dcterms:modified xsi:type="dcterms:W3CDTF">2019-03-18T19:19:46Z</dcterms:modified>
</cp:coreProperties>
</file>