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86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65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5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0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2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D11F99-02ED-46CF-A925-6FF5B3D6104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3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10819"/>
            <a:ext cx="9440034" cy="1295632"/>
          </a:xfrm>
        </p:spPr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807595"/>
            <a:ext cx="9440034" cy="2884867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OBJECTIVES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Financial loss of $1,500,000 due to the expense of maintaining the new chair lift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Lack of proper operational business model based on existing market situation</a:t>
            </a:r>
          </a:p>
          <a:p>
            <a:endParaRPr lang="en-US" dirty="0"/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TARGETS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Increase admission ticket cost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Decrease the operational cost on some trails (runs)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44999"/>
            <a:ext cx="9440034" cy="1828801"/>
          </a:xfrm>
        </p:spPr>
        <p:txBody>
          <a:bodyPr/>
          <a:lstStyle/>
          <a:p>
            <a:r>
              <a:rPr lang="en-US" dirty="0"/>
              <a:t>Recommendation </a:t>
            </a:r>
            <a:br>
              <a:rPr lang="en-US" dirty="0"/>
            </a:br>
            <a:r>
              <a:rPr lang="en-US" dirty="0"/>
              <a:t>and key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265" y="2227969"/>
            <a:ext cx="5996022" cy="393449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No clear relationship between state and ticket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F824117-772A-40C6-B4A6-5EFC96B86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2" y="2788200"/>
            <a:ext cx="4754475" cy="377496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5408A4A-35AE-4D98-AA1C-E8249A2A34F4}"/>
              </a:ext>
            </a:extLst>
          </p:cNvPr>
          <p:cNvSpPr txBox="1">
            <a:spLocks/>
          </p:cNvSpPr>
          <p:nvPr/>
        </p:nvSpPr>
        <p:spPr>
          <a:xfrm>
            <a:off x="5869713" y="2227969"/>
            <a:ext cx="5996022" cy="43351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Some valuable correlation among features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C0A3E2A-CB22-4639-BA5C-F97B49FF7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87" y="2788200"/>
            <a:ext cx="4493730" cy="37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10074"/>
            <a:ext cx="9440034" cy="1049867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34" y="1712385"/>
            <a:ext cx="5376333" cy="503554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Model we used for this task was “The Random Forest”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Main correlations among the existing features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D9A7886-A912-44C3-A54C-48C17ACF0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33" y="1724628"/>
            <a:ext cx="6290733" cy="503554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C532273D-73DF-4374-A520-A6BBB1554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23" y="3188157"/>
            <a:ext cx="3530553" cy="35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10074"/>
            <a:ext cx="9440034" cy="1049867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837268"/>
            <a:ext cx="10651972" cy="491065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The Random Forest model has lowest cross-validation mean absolute error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It produces less variability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3001A6-0DD7-433C-9326-A9028DB35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43" y="2895600"/>
            <a:ext cx="9059333" cy="368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87875"/>
            <a:ext cx="9440034" cy="145077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781837"/>
            <a:ext cx="9440034" cy="341934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Model works based on the idea that most resorts set their prices according to market support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Currently, company undercharging for the admission by $5-$10 (within mean absolute error)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Adding new chair lift in the future will not increase the annual revenue (most likely it will decrease it significantly)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Investing in vertical drop will bring increase by $2 on average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Dropping operational cost on a few runs (3 of them) will save some money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6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</TotalTime>
  <Words>187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Wingdings</vt:lpstr>
      <vt:lpstr>Wingdings 2</vt:lpstr>
      <vt:lpstr>Slate</vt:lpstr>
      <vt:lpstr>Problem Identification</vt:lpstr>
      <vt:lpstr>Recommendation  and key findings</vt:lpstr>
      <vt:lpstr>Modeling results and analysis</vt:lpstr>
      <vt:lpstr>Modeling results and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</dc:title>
  <dc:creator>Ruslan Phoenix</dc:creator>
  <cp:lastModifiedBy>Ruslan Phoenix</cp:lastModifiedBy>
  <cp:revision>10</cp:revision>
  <dcterms:created xsi:type="dcterms:W3CDTF">2021-06-12T04:58:42Z</dcterms:created>
  <dcterms:modified xsi:type="dcterms:W3CDTF">2021-06-12T05:43:53Z</dcterms:modified>
</cp:coreProperties>
</file>