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9" d="100"/>
          <a:sy n="79" d="100"/>
        </p:scale>
        <p:origin x="698" y="18"/>
      </p:cViewPr>
      <p:guideLst>
        <p:guide orient="horz" pos="2160"/>
        <p:guide pos="2880"/>
      </p:guideLst>
    </p:cSldViewPr>
  </p:slideViewPr>
  <p:notesTextViewPr>
    <p:cViewPr>
      <p:scale>
        <a:sx n="1" d="1"/>
        <a:sy n="1" d="1"/>
      </p:scale>
      <p:origin x="0" y="-104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thomaskonstantin/bank-churn-data-exploration-and-churn-prediction/dat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900" i="0" u="none" strike="noStrike" cap="none" dirty="0">
                <a:solidFill>
                  <a:srgbClr val="000000"/>
                </a:solidFill>
                <a:latin typeface="Arial"/>
                <a:ea typeface="Arial"/>
                <a:cs typeface="Arial"/>
                <a:sym typeface="Arial"/>
              </a:rPr>
              <a:t>Bank of Freedom is a big corporation that has its offices around the US. Recently, the department of Data Analysts found out that the company began facing a huge customer churn ratio due to the COVID19 event. Based on research, many customers lost their jobs and faced financial crises that caused them to consider closing bank accounts with some organizations that offer high-interest rates. So, now Bank of Freedom is trying to find out which group of customers is about to leave so they can target them properly (applying some promotions or other techniques).</a:t>
            </a:r>
            <a:endParaRPr sz="900"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900" i="0" u="none" strike="noStrike" cap="none" dirty="0">
                <a:solidFill>
                  <a:srgbClr val="000000"/>
                </a:solidFill>
                <a:latin typeface="Arial"/>
                <a:ea typeface="Arial"/>
                <a:cs typeface="Arial"/>
                <a:sym typeface="Arial"/>
              </a:rPr>
              <a:t>The final model can estimate the future customer's churn with the accuracy of 75-90% by the end of the 4th quarter, thereby reducing financial expense for the advertising industry by at least 500k.</a:t>
            </a:r>
            <a:endParaRPr sz="900"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900" b="0" i="0" u="none" strike="noStrike" cap="none" dirty="0">
                <a:solidFill>
                  <a:srgbClr val="000000"/>
                </a:solidFill>
                <a:latin typeface="Arial"/>
                <a:ea typeface="Arial"/>
                <a:cs typeface="Arial"/>
                <a:sym typeface="Arial"/>
              </a:rPr>
              <a:t>The focus will be spent on analyzing data. It includes but is not limited to: understanding the scope of the data; distribution of features, statistical importance; the current market position of the company.</a:t>
            </a:r>
            <a:endParaRPr sz="9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a:spcBef>
                <a:spcPts val="0"/>
              </a:spcBef>
              <a:spcAft>
                <a:spcPts val="0"/>
              </a:spcAft>
              <a:buFont typeface="Arial" panose="020B0604020202020204" pitchFamily="34" charset="0"/>
              <a:buChar char="•"/>
            </a:pPr>
            <a:r>
              <a:rPr lang="en-US" sz="900" dirty="0">
                <a:solidFill>
                  <a:srgbClr val="0E101A"/>
                </a:solidFill>
                <a:effectLst/>
              </a:rPr>
              <a:t>Limited data - some information could be missing or misleading that could cause the wrong prediction/solution.</a:t>
            </a:r>
          </a:p>
          <a:p>
            <a:pPr>
              <a:spcBef>
                <a:spcPts val="0"/>
              </a:spcBef>
              <a:spcAft>
                <a:spcPts val="0"/>
              </a:spcAft>
              <a:buFont typeface="Arial" panose="020B0604020202020204" pitchFamily="34" charset="0"/>
              <a:buChar char="•"/>
            </a:pPr>
            <a:r>
              <a:rPr lang="en-US" sz="900" dirty="0">
                <a:solidFill>
                  <a:srgbClr val="0E101A"/>
                </a:solidFill>
                <a:effectLst/>
              </a:rPr>
              <a:t>Limited personal - there will be some questions that will require clarification from a particular person with unique knowledge.</a:t>
            </a:r>
          </a:p>
          <a:p>
            <a:pPr>
              <a:spcBef>
                <a:spcPts val="0"/>
              </a:spcBef>
              <a:spcAft>
                <a:spcPts val="0"/>
              </a:spcAft>
              <a:buFont typeface="Arial" panose="020B0604020202020204" pitchFamily="34" charset="0"/>
              <a:buChar char="•"/>
            </a:pPr>
            <a:r>
              <a:rPr lang="en-US" sz="900" dirty="0">
                <a:solidFill>
                  <a:srgbClr val="0E101A"/>
                </a:solidFill>
                <a:effectLst/>
              </a:rPr>
              <a:t>Market standing - even if the model will be able to predict with an accuracy of at least 75%, there are still possibilities for skewness due to the economical, political, or other types of events.</a:t>
            </a: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US" sz="900" dirty="0">
                <a:solidFill>
                  <a:srgbClr val="0E101A"/>
                </a:solidFill>
                <a:effectLst/>
              </a:rPr>
              <a:t>File format - CSV</a:t>
            </a:r>
          </a:p>
          <a:p>
            <a:pPr>
              <a:spcBef>
                <a:spcPts val="0"/>
              </a:spcBef>
              <a:spcAft>
                <a:spcPts val="0"/>
              </a:spcAft>
            </a:pPr>
            <a:r>
              <a:rPr lang="en-US" sz="900" dirty="0">
                <a:solidFill>
                  <a:srgbClr val="0E101A"/>
                </a:solidFill>
                <a:effectLst/>
              </a:rPr>
              <a:t>Source - Kaggle website</a:t>
            </a:r>
          </a:p>
          <a:p>
            <a:pPr>
              <a:spcBef>
                <a:spcPts val="0"/>
              </a:spcBef>
              <a:spcAft>
                <a:spcPts val="0"/>
              </a:spcAft>
            </a:pPr>
            <a:r>
              <a:rPr lang="en-US" sz="900" dirty="0">
                <a:solidFill>
                  <a:srgbClr val="0E101A"/>
                </a:solidFill>
                <a:effectLst/>
              </a:rPr>
              <a:t>Link - </a:t>
            </a:r>
            <a:r>
              <a:rPr lang="en-US" sz="900" dirty="0">
                <a:solidFill>
                  <a:srgbClr val="4A6EE0"/>
                </a:solidFill>
                <a:effectLst/>
                <a:hlinkClick r:id="rId3"/>
              </a:rPr>
              <a:t>Bank Churn Data Exploration And Churn Prediction | Kaggle</a:t>
            </a:r>
            <a:endParaRPr lang="en-US" sz="900" dirty="0">
              <a:solidFill>
                <a:srgbClr val="0E101A"/>
              </a:solidFill>
              <a:effectLst/>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8647038" cy="1258306"/>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[Ruslan Shulhan] – Project : Customer Churn Prediction.</a:t>
            </a:r>
            <a:endParaRPr dirty="0"/>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900" b="0" i="0" u="none" strike="noStrike" cap="none" dirty="0">
                <a:solidFill>
                  <a:srgbClr val="000000"/>
                </a:solidFill>
                <a:latin typeface="Arial"/>
                <a:ea typeface="Arial"/>
                <a:cs typeface="Arial"/>
                <a:sym typeface="Arial"/>
              </a:rPr>
              <a:t>Involved personal: Sam </a:t>
            </a:r>
            <a:r>
              <a:rPr lang="en-US" sz="900" b="0" i="0" u="none" strike="noStrike" cap="none" dirty="0" err="1">
                <a:solidFill>
                  <a:srgbClr val="000000"/>
                </a:solidFill>
                <a:latin typeface="Arial"/>
                <a:ea typeface="Arial"/>
                <a:cs typeface="Arial"/>
                <a:sym typeface="Arial"/>
              </a:rPr>
              <a:t>Kuko</a:t>
            </a:r>
            <a:r>
              <a:rPr lang="en-US" sz="900" b="0" i="0" u="none" strike="noStrike" cap="none" dirty="0">
                <a:solidFill>
                  <a:srgbClr val="000000"/>
                </a:solidFill>
                <a:latin typeface="Arial"/>
                <a:ea typeface="Arial"/>
                <a:cs typeface="Arial"/>
                <a:sym typeface="Arial"/>
              </a:rPr>
              <a:t>, Andrew Lasky, Fano </a:t>
            </a:r>
            <a:r>
              <a:rPr lang="en-US" sz="900" b="0" i="0" u="none" strike="noStrike" cap="none" dirty="0" err="1">
                <a:solidFill>
                  <a:srgbClr val="000000"/>
                </a:solidFill>
                <a:latin typeface="Arial"/>
                <a:ea typeface="Arial"/>
                <a:cs typeface="Arial"/>
                <a:sym typeface="Arial"/>
              </a:rPr>
              <a:t>Shmut</a:t>
            </a:r>
            <a:r>
              <a:rPr lang="en-US" sz="900" b="0" i="0" u="none" strike="noStrike" cap="none" dirty="0">
                <a:solidFill>
                  <a:srgbClr val="000000"/>
                </a:solidFill>
                <a:latin typeface="Arial"/>
                <a:ea typeface="Arial"/>
                <a:cs typeface="Arial"/>
                <a:sym typeface="Arial"/>
              </a:rPr>
              <a:t>, </a:t>
            </a:r>
            <a:r>
              <a:rPr lang="en-US" sz="900" b="0" i="0" u="none" strike="noStrike" cap="none" dirty="0" err="1">
                <a:solidFill>
                  <a:srgbClr val="000000"/>
                </a:solidFill>
                <a:latin typeface="Arial"/>
                <a:ea typeface="Arial"/>
                <a:cs typeface="Arial"/>
                <a:sym typeface="Arial"/>
              </a:rPr>
              <a:t>Igo</a:t>
            </a:r>
            <a:r>
              <a:rPr lang="en-US" sz="900" b="0" i="0" u="none" strike="noStrike" cap="none" dirty="0">
                <a:solidFill>
                  <a:srgbClr val="000000"/>
                </a:solidFill>
                <a:latin typeface="Arial"/>
                <a:ea typeface="Arial"/>
                <a:cs typeface="Arial"/>
                <a:sym typeface="Arial"/>
              </a:rPr>
              <a:t> Mano</a:t>
            </a:r>
            <a:endParaRPr sz="9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93291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1" i="0" u="none" strike="noStrike" cap="none" dirty="0">
                <a:solidFill>
                  <a:srgbClr val="000000"/>
                </a:solidFill>
                <a:latin typeface="Arial"/>
                <a:ea typeface="Arial"/>
                <a:cs typeface="Arial"/>
                <a:sym typeface="Arial"/>
              </a:rPr>
              <a:t>What is the way for the banking industry to reduce the number of churned customers by at least 10% without a financial expense of $5M for the advertising industry by the end of the 4th quarter?</a:t>
            </a:r>
            <a:endParaRPr sz="12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665</Words>
  <Application>Microsoft Office PowerPoint</Application>
  <PresentationFormat>On-screen Show (4:3)</PresentationFormat>
  <Paragraphs>45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[Ruslan Shulhan] – Project : Customer Churn 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[Ruslan Shulhan] PSW – Guided Capstone.</dc:title>
  <dc:creator>Christopher H</dc:creator>
  <cp:lastModifiedBy>Ruslan Phoenix</cp:lastModifiedBy>
  <cp:revision>16</cp:revision>
  <dcterms:modified xsi:type="dcterms:W3CDTF">2021-10-13T04:20:44Z</dcterms:modified>
</cp:coreProperties>
</file>