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63845e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63845e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63845e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63845e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63845ea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63845ea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63845ea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63845ea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63845e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63845e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63845ea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63845ea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63845ea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63845ea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63845ea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63845ea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63845ea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63845ea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63845e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63845e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3845e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3845e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63845e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63845e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63845e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63845e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63845e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63845e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63845e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63845e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63845e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63845e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63845e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63845e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63845e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63845e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4625" y="152525"/>
            <a:ext cx="8847600" cy="12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650" y="1703125"/>
            <a:ext cx="8619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SENTIMENT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“Neural Network - Deep Learning”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Collaborator: Luka Anicin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Scientist: Ruslan 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167750"/>
            <a:ext cx="8520600" cy="14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negative and positive words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" y="1581650"/>
            <a:ext cx="4536825" cy="2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200" y="3021075"/>
            <a:ext cx="4536823" cy="2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744575"/>
            <a:ext cx="8520600" cy="19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0" y="410975"/>
            <a:ext cx="8520600" cy="10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311700" y="1915975"/>
            <a:ext cx="85206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 type: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Sequential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Architecture: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CNN (convolutional neural network 1 dimension)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Layers: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5 hidden layers: Embedding, SpetialDropout1D, LSTM, and 2 Dense layers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0" y="175350"/>
            <a:ext cx="85206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SUMMARY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1216650"/>
            <a:ext cx="7240649" cy="37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0" y="251350"/>
            <a:ext cx="8520600" cy="16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TOWARD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</a:t>
            </a:r>
            <a:r>
              <a:rPr lang="en"/>
              <a:t> MODEL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622875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Size of data set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Accuracy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1049475"/>
            <a:ext cx="8520600" cy="18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0" y="274175"/>
            <a:ext cx="8520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00" y="1346075"/>
            <a:ext cx="4545401" cy="35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311700" y="251350"/>
            <a:ext cx="85206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SCORE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" y="1772675"/>
            <a:ext cx="8727799" cy="258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311700" y="296975"/>
            <a:ext cx="8520600" cy="9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subTitle"/>
          </p:nvPr>
        </p:nvSpPr>
        <p:spPr>
          <a:xfrm>
            <a:off x="311700" y="3291750"/>
            <a:ext cx="8520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Slow to train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risk of overfitting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5" y="1406975"/>
            <a:ext cx="8436676" cy="138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11700" y="388175"/>
            <a:ext cx="85206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311700" y="1703150"/>
            <a:ext cx="85206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Increase</a:t>
            </a:r>
            <a:r>
              <a:rPr lang="en"/>
              <a:t> size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most </a:t>
            </a:r>
            <a:r>
              <a:rPr lang="en"/>
              <a:t>recent</a:t>
            </a:r>
            <a:r>
              <a:rPr lang="en"/>
              <a:t>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Play with hyper-</a:t>
            </a:r>
            <a:r>
              <a:rPr lang="en"/>
              <a:t>tuning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Reconstruct architecture of the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more libraries to deal with text (to correct </a:t>
            </a:r>
            <a:r>
              <a:rPr lang="en"/>
              <a:t>grammar</a:t>
            </a:r>
            <a:r>
              <a:rPr lang="en"/>
              <a:t> mistakes or convert </a:t>
            </a:r>
            <a:r>
              <a:rPr lang="en"/>
              <a:t>emojis</a:t>
            </a:r>
            <a:r>
              <a:rPr lang="en"/>
              <a:t> into words and so 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37300"/>
            <a:ext cx="8520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53475"/>
            <a:ext cx="85206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</a:t>
            </a:r>
            <a:r>
              <a:rPr lang="en"/>
              <a:t>: predict the company’s </a:t>
            </a:r>
            <a:r>
              <a:rPr lang="en"/>
              <a:t>image</a:t>
            </a:r>
            <a:r>
              <a:rPr lang="en"/>
              <a:t> based on users’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Context</a:t>
            </a:r>
            <a:r>
              <a:rPr lang="en"/>
              <a:t>: </a:t>
            </a:r>
            <a:r>
              <a:rPr lang="en"/>
              <a:t>the "face" of the company plays a profound role in its success. It's reflected in its reputation, trustworthiness, accountability, and other important </a:t>
            </a:r>
            <a:r>
              <a:rPr lang="en"/>
              <a:t>aspects that drives the business’ success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87850" y="68950"/>
            <a:ext cx="2911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METRICS</a:t>
            </a:r>
            <a:endParaRPr sz="32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-68400" y="912550"/>
            <a:ext cx="42873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Model accuracy: 65-89%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Delivery: October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572000" y="912550"/>
            <a:ext cx="45492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</a:t>
            </a:r>
            <a:endParaRPr/>
          </a:p>
          <a:p>
            <a:pPr indent="50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</a:t>
            </a:r>
            <a:endParaRPr/>
          </a:p>
          <a:p>
            <a:pPr indent="6223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Limited stuff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4572000" y="68950"/>
            <a:ext cx="41046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C</a:t>
            </a:r>
            <a:r>
              <a:rPr lang="en" sz="3280"/>
              <a:t>ONSTRAINTS </a:t>
            </a:r>
            <a:endParaRPr sz="3280"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2440125" y="2655400"/>
            <a:ext cx="41535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STAKEHOLDERS</a:t>
            </a:r>
            <a:endParaRPr sz="328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839650" y="3499000"/>
            <a:ext cx="50166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Business with t</a:t>
            </a:r>
            <a:r>
              <a:rPr lang="en"/>
              <a:t>witter</a:t>
            </a:r>
            <a:r>
              <a:rPr lang="en"/>
              <a:t>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250525"/>
            <a:ext cx="8520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1824750"/>
            <a:ext cx="43935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Approach</a:t>
            </a:r>
            <a:r>
              <a:rPr lang="en" sz="2500"/>
              <a:t>: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Supervised Classification 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(2 classes)</a:t>
            </a:r>
            <a:endParaRPr sz="25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705200" y="2919425"/>
            <a:ext cx="38463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Learning algorithm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Sequential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hidden layers)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44950"/>
            <a:ext cx="8520600" cy="9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429525"/>
            <a:ext cx="8520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names: “target” and “predictor”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</a:t>
            </a:r>
            <a:r>
              <a:rPr lang="en"/>
              <a:t>: (1,</a:t>
            </a:r>
            <a:r>
              <a:rPr lang="en"/>
              <a:t>583</a:t>
            </a:r>
            <a:r>
              <a:rPr lang="en"/>
              <a:t>,</a:t>
            </a:r>
            <a:r>
              <a:rPr lang="en"/>
              <a:t>691</a:t>
            </a:r>
            <a:r>
              <a:rPr lang="en"/>
              <a:t> by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Date/time range: 04/06/2009-06/16/2009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00" y="3162550"/>
            <a:ext cx="6934525" cy="17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281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STEPS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10743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Dropping </a:t>
            </a:r>
            <a:r>
              <a:rPr lang="en" sz="2200"/>
              <a:t>irrelevant</a:t>
            </a:r>
            <a:r>
              <a:rPr lang="en" sz="2200"/>
              <a:t> columns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Id, date, query, user_name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Converting target class into binary with type “int”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Values 0 (negative) and 1 (</a:t>
            </a:r>
            <a:r>
              <a:rPr lang="en" sz="2200"/>
              <a:t>positive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Dealing with duplicates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Removing noise in text (using </a:t>
            </a:r>
            <a:r>
              <a:rPr lang="en" sz="2200"/>
              <a:t>regular expression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Dealing with stop words (using internal library)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Applying stemming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Splitting into training and testing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Tokenization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236150"/>
            <a:ext cx="85206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1323100"/>
            <a:ext cx="85206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Working with text (in our case with tweets) gets complicated because of dealing with: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G</a:t>
            </a:r>
            <a:r>
              <a:rPr lang="en"/>
              <a:t>rammar</a:t>
            </a:r>
            <a:r>
              <a:rPr lang="en"/>
              <a:t> mistakes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The use of short (simplified) words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Combination of different types of characters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E</a:t>
            </a:r>
            <a:r>
              <a:rPr lang="en"/>
              <a:t>mojis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And so on...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-53000" y="943075"/>
            <a:ext cx="8885100" cy="22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EDA</a:t>
            </a:r>
            <a:endParaRPr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(</a:t>
            </a:r>
            <a:r>
              <a:rPr lang="en" sz="4755"/>
              <a:t>EXPLORATORY </a:t>
            </a:r>
            <a:endParaRPr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DATA ANALYSIS)</a:t>
            </a:r>
            <a:endParaRPr sz="47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114550"/>
            <a:ext cx="85206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classes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872" y="1041825"/>
            <a:ext cx="5418267" cy="392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