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63" autoAdjust="0"/>
  </p:normalViewPr>
  <p:slideViewPr>
    <p:cSldViewPr snapToGrid="0">
      <p:cViewPr varScale="1">
        <p:scale>
          <a:sx n="62" d="100"/>
          <a:sy n="62" d="100"/>
        </p:scale>
        <p:origin x="14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93819-DE0A-42EE-B91A-0460176CFE71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BEF6F-B079-442D-BDC0-679CE92B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091A-C20B-45B5-9462-B1D71B10982E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CDF-0EDE-4695-A5FA-DECF3B73D3A1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CC8C-D5B5-46AC-9C3D-030F0BEB2ABD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AAC-BB63-41D7-B7D5-F70851CFE0F4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E81F-4545-4573-800E-32D2AD47C7BA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B28-B96F-49CA-B1DA-5DFF182A3221}" type="datetime1">
              <a:rPr lang="en-US" smtClean="0"/>
              <a:t>22-Oct-20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877-23CF-4EF7-9063-36E5003229EA}" type="datetime1">
              <a:rPr lang="en-US" smtClean="0"/>
              <a:t>22-Oct-20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5B19-85AB-4EC5-B518-D5924C6D1BDA}" type="datetime1">
              <a:rPr lang="en-US" smtClean="0"/>
              <a:t>22-Oct-20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C8AB-1C7B-4648-AFD9-1991A0DD8B2E}" type="datetime1">
              <a:rPr lang="en-US" smtClean="0"/>
              <a:t>22-Oct-20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A086-3507-4DB1-89E5-0CF5ED6644AB}" type="datetime1">
              <a:rPr lang="en-US" smtClean="0"/>
              <a:t>22-Oct-20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0537-654D-473A-BF89-47D42D50EF15}" type="datetime1">
              <a:rPr lang="en-US" smtClean="0"/>
              <a:t>22-Oct-20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2396-29C1-4705-944A-45BE9511F3F2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B5E1-C6D4-4BF8-80B2-0CD017FF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B5E1-C6D4-4BF8-80B2-0CD017FFA7CF}" type="slidenum">
              <a:rPr lang="en-US" smtClean="0"/>
              <a:t>1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-3793978" y="-71919"/>
            <a:ext cx="12122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Simple lockdown model</a:t>
            </a:r>
            <a:endParaRPr lang="en-US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8303" y="2588299"/>
            <a:ext cx="1340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Scenario:</a:t>
            </a:r>
            <a:endParaRPr lang="en-US" sz="24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4452" y="1160980"/>
            <a:ext cx="2404152" cy="1047964"/>
          </a:xfrm>
          <a:prstGeom prst="roundRect">
            <a:avLst/>
          </a:prstGeom>
          <a:solidFill>
            <a:srgbClr val="0070C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46894" y="1160980"/>
            <a:ext cx="2404152" cy="1047964"/>
          </a:xfrm>
          <a:prstGeom prst="roundRect">
            <a:avLst/>
          </a:prstGeom>
          <a:solidFill>
            <a:srgbClr val="FF00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444545" y="1160980"/>
            <a:ext cx="2404152" cy="1047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Прямая со стрелкой 14"/>
          <p:cNvCxnSpPr>
            <a:stCxn id="7" idx="3"/>
            <a:endCxn id="8" idx="1"/>
          </p:cNvCxnSpPr>
          <p:nvPr/>
        </p:nvCxnSpPr>
        <p:spPr>
          <a:xfrm>
            <a:off x="2788604" y="1684962"/>
            <a:ext cx="215829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3"/>
            <a:endCxn id="9" idx="1"/>
          </p:cNvCxnSpPr>
          <p:nvPr/>
        </p:nvCxnSpPr>
        <p:spPr>
          <a:xfrm>
            <a:off x="7351046" y="1684962"/>
            <a:ext cx="2093499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74723" y="1249431"/>
            <a:ext cx="1489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Susceptible</a:t>
            </a:r>
          </a:p>
          <a:p>
            <a:r>
              <a:rPr lang="en-US" sz="2200" dirty="0" smtClean="0"/>
              <a:t>     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606775" y="1281379"/>
            <a:ext cx="11203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Infected</a:t>
            </a:r>
          </a:p>
          <a:p>
            <a:r>
              <a:rPr lang="en-US" sz="2200" dirty="0" smtClean="0"/>
              <a:t>   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967458" y="1300241"/>
            <a:ext cx="13863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Recovered</a:t>
            </a:r>
          </a:p>
          <a:p>
            <a:r>
              <a:rPr lang="en-GB" sz="2200" dirty="0" smtClean="0"/>
              <a:t>        </a:t>
            </a:r>
            <a:r>
              <a:rPr lang="en-GB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726860" y="1238685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274570" y="125817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-12203" y="3090956"/>
            <a:ext cx="1202063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 smtClean="0"/>
              <a:t>1. Before the lockdown parameters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and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are growing linearly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3434227" y="3614937"/>
            <a:ext cx="1202063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+C</a:t>
            </a:r>
            <a:r>
              <a:rPr lang="en-US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cs typeface="Times New Roman" panose="02020603050405020304" pitchFamily="18" charset="0"/>
              </a:rPr>
              <a:t>and</a:t>
            </a:r>
            <a:r>
              <a:rPr lang="en-US" sz="2600" dirty="0" smtClean="0">
                <a:cs typeface="Times New Roman" panose="02020603050405020304" pitchFamily="18" charset="0"/>
              </a:rPr>
              <a:t>   </a:t>
            </a:r>
            <a:r>
              <a:rPr lang="el-GR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-42081" y="4322341"/>
            <a:ext cx="1202063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/>
              <a:t>T</a:t>
            </a:r>
            <a:r>
              <a:rPr lang="en-US" sz="2400" dirty="0" smtClean="0"/>
              <a:t>he lockdown occurs only once when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&gt; C</a:t>
            </a:r>
            <a:r>
              <a:rPr lang="en-GB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/>
              <a:t>  and lasts until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cs typeface="Times New Roman" panose="02020603050405020304" pitchFamily="18" charset="0"/>
              </a:rPr>
              <a:t>⩽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434226" y="4921581"/>
            <a:ext cx="1202063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2400" dirty="0" smtClean="0"/>
              <a:t>During </a:t>
            </a:r>
            <a:r>
              <a:rPr lang="en-US" sz="2400" dirty="0" smtClean="0"/>
              <a:t>this period 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≈ 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is still growing </a:t>
            </a:r>
            <a:r>
              <a:rPr lang="en-US" sz="2400" dirty="0" smtClean="0"/>
              <a:t> 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-42081" y="5553726"/>
            <a:ext cx="1202063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 smtClean="0"/>
              <a:t>3. After the lockdown (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changed for many reasons: </a:t>
            </a:r>
            <a:r>
              <a:rPr lang="en-GB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4585430" y="6118494"/>
            <a:ext cx="27656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,C</a:t>
            </a:r>
            <a:r>
              <a:rPr lang="en-US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&gt;C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6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621140" y="3593613"/>
            <a:ext cx="2218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(each time step)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3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D97B5E1-C6D4-4BF8-80B2-0CD017FFA7CF}" type="slidenum">
              <a:rPr lang="en-US" sz="1600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09" y="658004"/>
            <a:ext cx="8001000" cy="60007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3567819" y="-96171"/>
            <a:ext cx="12122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Short and Tight Lockdown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6401" y="5067342"/>
            <a:ext cx="151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0.02</a:t>
            </a:r>
            <a:endParaRPr lang="en-US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6401" y="5509233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endParaRPr lang="en-US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6401" y="5948032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0.205</a:t>
            </a:r>
            <a:endParaRPr lang="en-US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6401" y="6409697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n-US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205" y="4538453"/>
            <a:ext cx="2910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Initial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cs typeface="Times New Roman" panose="02020603050405020304" pitchFamily="18" charset="0"/>
              </a:rPr>
              <a:t>and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cs typeface="Times New Roman" panose="02020603050405020304" pitchFamily="18" charset="0"/>
              </a:rPr>
              <a:t>is zero 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1371" y="858647"/>
            <a:ext cx="151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+C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81371" y="1270671"/>
            <a:ext cx="151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= β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521482"/>
            <a:ext cx="10173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Before:</a:t>
            </a:r>
            <a:endParaRPr lang="en-US" sz="2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0620" y="1732336"/>
            <a:ext cx="14117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Lockdown:</a:t>
            </a:r>
            <a:endParaRPr lang="en-US" sz="2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73556" y="2070161"/>
            <a:ext cx="151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0</a:t>
            </a:r>
            <a:endParaRPr lang="en-US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73556" y="2535207"/>
            <a:ext cx="151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= β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61814" y="3399839"/>
            <a:ext cx="151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61814" y="3811863"/>
            <a:ext cx="151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= β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6401" y="3044024"/>
            <a:ext cx="8404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After: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49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131"/>
            <a:ext cx="12192000" cy="57848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3465094" y="3431406"/>
            <a:ext cx="1222408" cy="548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215467" y="2690294"/>
            <a:ext cx="492314" cy="1347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D97B5E1-C6D4-4BF8-80B2-0CD017FFA7CF}" type="slidenum">
              <a:rPr lang="en-US" sz="1600" smtClean="0">
                <a:solidFill>
                  <a:schemeClr val="tx1"/>
                </a:solidFill>
              </a:rPr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45030" y="3087260"/>
            <a:ext cx="2756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>
                <a:cs typeface="Times New Roman" panose="02020603050405020304" pitchFamily="18" charset="0"/>
              </a:rPr>
              <a:t>Start </a:t>
            </a:r>
            <a:r>
              <a:rPr lang="en-GB" sz="2000" dirty="0">
                <a:cs typeface="Times New Roman" panose="02020603050405020304" pitchFamily="18" charset="0"/>
              </a:rPr>
              <a:t>of lockdown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06832" y="2290184"/>
            <a:ext cx="2756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>
                <a:cs typeface="Times New Roman" panose="02020603050405020304" pitchFamily="18" charset="0"/>
              </a:rPr>
              <a:t>End </a:t>
            </a:r>
            <a:r>
              <a:rPr lang="en-GB" sz="2000" dirty="0">
                <a:cs typeface="Times New Roman" panose="02020603050405020304" pitchFamily="18" charset="0"/>
              </a:rPr>
              <a:t>of lockdown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0" y="544981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As we can </a:t>
            </a:r>
            <a:r>
              <a:rPr lang="en-US" sz="2800" dirty="0" smtClean="0"/>
              <a:t>see, </a:t>
            </a:r>
            <a:r>
              <a:rPr lang="en-US" sz="2800" dirty="0"/>
              <a:t>even this simple lockdown model shows </a:t>
            </a:r>
            <a:r>
              <a:rPr lang="en-US" sz="2800" dirty="0" smtClean="0"/>
              <a:t>the </a:t>
            </a:r>
            <a:r>
              <a:rPr lang="en-US" sz="2800" dirty="0"/>
              <a:t>general trend for </a:t>
            </a:r>
            <a:r>
              <a:rPr lang="en-US" sz="2800" dirty="0" smtClean="0"/>
              <a:t>COVID-19. </a:t>
            </a:r>
            <a:r>
              <a:rPr lang="en-US" sz="2800" dirty="0"/>
              <a:t>But, of course, </a:t>
            </a:r>
            <a:r>
              <a:rPr lang="en-US" sz="2800" dirty="0" smtClean="0"/>
              <a:t>it cannot </a:t>
            </a:r>
            <a:r>
              <a:rPr lang="en-US" sz="2800" dirty="0"/>
              <a:t>give </a:t>
            </a:r>
            <a:r>
              <a:rPr lang="en-US" sz="2800" dirty="0" smtClean="0"/>
              <a:t>us the </a:t>
            </a:r>
            <a:r>
              <a:rPr lang="en-US" sz="2800" dirty="0"/>
              <a:t>full understanding of </a:t>
            </a:r>
            <a:r>
              <a:rPr lang="en-US" sz="2800" dirty="0" smtClean="0"/>
              <a:t>the disease </a:t>
            </a:r>
            <a:r>
              <a:rPr lang="en-US" sz="2800" dirty="0"/>
              <a:t>spread.</a:t>
            </a:r>
          </a:p>
        </p:txBody>
      </p:sp>
    </p:spTree>
    <p:extLst>
      <p:ext uri="{BB962C8B-B14F-4D97-AF65-F5344CB8AC3E}">
        <p14:creationId xmlns:p14="http://schemas.microsoft.com/office/powerpoint/2010/main" val="38032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213</Words>
  <Application>Microsoft Office PowerPoint</Application>
  <PresentationFormat>Широкоэкранный</PresentationFormat>
  <Paragraphs>38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week group project</dc:title>
  <dc:creator>winne</dc:creator>
  <cp:lastModifiedBy>winne</cp:lastModifiedBy>
  <cp:revision>76</cp:revision>
  <dcterms:created xsi:type="dcterms:W3CDTF">2020-10-22T14:10:16Z</dcterms:created>
  <dcterms:modified xsi:type="dcterms:W3CDTF">2020-10-22T20:49:12Z</dcterms:modified>
</cp:coreProperties>
</file>