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/>
    <p:restoredTop sz="93819"/>
  </p:normalViewPr>
  <p:slideViewPr>
    <p:cSldViewPr snapToGrid="0" snapToObjects="1">
      <p:cViewPr>
        <p:scale>
          <a:sx n="91" d="100"/>
          <a:sy n="91" d="100"/>
        </p:scale>
        <p:origin x="520" y="-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9C889-A380-6343-BAD1-73DE9B9FEC5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94EBB-4A33-A344-9FF8-9C5891F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5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4C84F-B55C-4C47-9A26-EA3C303922E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A318-5F58-E742-8E46-AD2F43CA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BA318-5F58-E742-8E46-AD2F43CAEA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4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2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8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9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8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2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11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28659E-412C-4600-B45E-BAE370BC2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r="8973" b="-1"/>
          <a:stretch/>
        </p:blipFill>
        <p:spPr>
          <a:xfrm>
            <a:off x="20" y="-2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95896B-6905-4618-A7DF-DED8A61FBC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748BD8C-4984-4138-94CA-2DC5F39DC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Beer vs Cocktails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Pick Your Poison</a:t>
            </a:r>
          </a:p>
        </p:txBody>
      </p:sp>
    </p:spTree>
    <p:extLst>
      <p:ext uri="{BB962C8B-B14F-4D97-AF65-F5344CB8AC3E}">
        <p14:creationId xmlns:p14="http://schemas.microsoft.com/office/powerpoint/2010/main" val="347872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9FF99C-BAA9-404F-9C96-6DD456B4F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9C44AFD-C72D-4D9C-84C6-73E615CE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Maria Cabral</a:t>
            </a:r>
          </a:p>
          <a:p>
            <a:r>
              <a:rPr lang="en-US" dirty="0" err="1"/>
              <a:t>Ruslan</a:t>
            </a:r>
            <a:r>
              <a:rPr lang="en-US" dirty="0"/>
              <a:t> </a:t>
            </a:r>
            <a:r>
              <a:rPr lang="en-US" dirty="0" err="1"/>
              <a:t>Tugov</a:t>
            </a:r>
            <a:endParaRPr lang="en-US" dirty="0"/>
          </a:p>
          <a:p>
            <a:r>
              <a:rPr lang="en-US" dirty="0"/>
              <a:t>Michael Boynton</a:t>
            </a:r>
          </a:p>
          <a:p>
            <a:r>
              <a:rPr lang="en-US" dirty="0"/>
              <a:t>Jemall Brown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D25B14F-36E0-41E8-956F-CABEF1ADD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4AFB9EA5-DE4D-4E6B-A302-F55174E4B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44092F4-4D9B-4D0A-8832-C29E786F8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7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62E11DD-B54B-4751-9C17-39DAF9EF4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Project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It’s almost like comparing apples to oranges, but we wanted to display a choice to users from the moment they enter the site.</a:t>
            </a:r>
          </a:p>
          <a:p>
            <a:r>
              <a:rPr lang="en-US" sz="1800" dirty="0"/>
              <a:t>The idea is that once they choose their “</a:t>
            </a:r>
            <a:r>
              <a:rPr lang="en-US" sz="1800" dirty="0" smtClean="0"/>
              <a:t>poison,” </a:t>
            </a:r>
            <a:r>
              <a:rPr lang="en-US" sz="1800" dirty="0"/>
              <a:t>we can either display a list of breweries which they can then visit the website for.</a:t>
            </a:r>
          </a:p>
          <a:p>
            <a:r>
              <a:rPr lang="en-US" sz="1800" dirty="0"/>
              <a:t>If they choose beer, they can search for a list of breweries by state or by using a key word which may be in the name of the brewery. If they’re adventurous, they can event get in the car and drive to the location because we provide a map.</a:t>
            </a:r>
          </a:p>
          <a:p>
            <a:r>
              <a:rPr lang="en-US" sz="1800" dirty="0"/>
              <a:t>If they choose “</a:t>
            </a:r>
            <a:r>
              <a:rPr lang="en-US" sz="1800" dirty="0" smtClean="0"/>
              <a:t>cocktail,” they </a:t>
            </a:r>
            <a:r>
              <a:rPr lang="en-US" sz="1800" dirty="0"/>
              <a:t>can search for a drink type by either ingredient or name.  Afterwards, they will be provided with the recipe and necessary ingredient to make the drink </a:t>
            </a:r>
            <a:r>
              <a:rPr lang="en-US" sz="1800" dirty="0" smtClean="0"/>
              <a:t>themselves.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2" r="35139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5DE4E1-F219-45A4-96D9-9A86D0E4DB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3601C3FF-4A5D-437C-B3DB-A53B99D30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61B1BDC9-B583-4F65-8FE9-E2CBE71D93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0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CF043BA-0C52-4068-BCF5-2B2D89BA9D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Tech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7" r="1" b="1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600"/>
              <a:t>Google Maps API</a:t>
            </a:r>
          </a:p>
          <a:p>
            <a:r>
              <a:rPr lang="en-US" sz="1600"/>
              <a:t>thecocktaildb.com/api</a:t>
            </a:r>
          </a:p>
          <a:p>
            <a:r>
              <a:rPr lang="en-US" sz="1600"/>
              <a:t>api.openbrewerydb</a:t>
            </a:r>
          </a:p>
          <a:p>
            <a:r>
              <a:rPr lang="en-US" sz="1600"/>
              <a:t>Jquery</a:t>
            </a:r>
          </a:p>
          <a:p>
            <a:r>
              <a:rPr lang="en-US" sz="1600"/>
              <a:t>Javascript</a:t>
            </a:r>
          </a:p>
          <a:p>
            <a:r>
              <a:rPr lang="en-US" sz="1600"/>
              <a:t>Ajax</a:t>
            </a:r>
          </a:p>
          <a:p>
            <a:r>
              <a:rPr lang="en-US" sz="1600"/>
              <a:t>Bootstrap</a:t>
            </a:r>
          </a:p>
          <a:p>
            <a:r>
              <a:rPr lang="en-US" sz="1600"/>
              <a:t>Local storage</a:t>
            </a:r>
          </a:p>
          <a:p>
            <a:r>
              <a:rPr lang="en-US" sz="1600"/>
              <a:t>HTML</a:t>
            </a:r>
          </a:p>
          <a:p>
            <a:r>
              <a:rPr lang="en-US" sz="1600"/>
              <a:t>CSS</a:t>
            </a:r>
          </a:p>
          <a:p>
            <a:endParaRPr lang="en-US" sz="16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789ACCC8-A635-400E-B9C0-AD9CA57109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BC21CEB-233C-4B50-8CCA-829AD0428F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F3DF2D74-CD63-49A8-A93B-9DA2F59511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5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62E11DD-B54B-4751-9C17-39DAF9EF4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Code we are proud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// function to load favorites to buttons on page</a:t>
            </a:r>
          </a:p>
          <a:p>
            <a:pPr marL="0" indent="0">
              <a:buNone/>
            </a:pPr>
            <a:r>
              <a:rPr lang="en-US" sz="1800"/>
              <a:t>function getLocalStorageFavs(){</a:t>
            </a:r>
          </a:p>
          <a:p>
            <a:pPr marL="0" indent="0">
              <a:buNone/>
            </a:pPr>
            <a:r>
              <a:rPr lang="en-US" sz="1800"/>
              <a:t>  if (localStorage.getItem("favoriteBreweryId")=== null){</a:t>
            </a:r>
          </a:p>
          <a:p>
            <a:pPr marL="0" indent="0">
              <a:buNone/>
            </a:pPr>
            <a:r>
              <a:rPr lang="en-US" sz="1800"/>
              <a:t>    return;</a:t>
            </a:r>
          </a:p>
          <a:p>
            <a:pPr marL="0" indent="0">
              <a:buNone/>
            </a:pPr>
            <a:r>
              <a:rPr lang="en-US" sz="1800"/>
              <a:t>   };</a:t>
            </a:r>
          </a:p>
          <a:p>
            <a:pPr marL="0" indent="0">
              <a:buNone/>
            </a:pPr>
            <a:r>
              <a:rPr lang="en-US" sz="1800"/>
              <a:t>  favIdArray = JSON.parse(localStorage.getItem("favoriteBreweryId"));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US" sz="1800"/>
              <a:t>   favNameArray = JSON.parse(localStorage.getItem("favoriteBreweryName"));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2" r="35139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55DE4E1-F219-45A4-96D9-9A86D0E4DB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601C3FF-4A5D-437C-B3DB-A53B99D30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61B1BDC9-B583-4F65-8FE9-E2CBE71D93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9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4B0696-68E2-40ED-B597-4B87387544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19EF1B4-0F49-44D2-AE21-263819BFBC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Code we are proud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function searchTriggered(arg1,arg2)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  $("#brewery-view").empty();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    var queryURL = "https://api.openbrewerydb.org/breweries?by_name=" + arg2 + "&amp;by_state=" + arg1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  $.ajax({	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            url: queryURL,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            method: "GET"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	}).then(function(response){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	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if (response.length === 0){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	$("#nothingFound").show();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	$("#nothingFound").text( "Sorry. Nothing found. Please search again." );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return;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5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//after search, need to hide the place holder image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$("#beerPlaceHolderImg").hide();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95211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9FF99C-BAA9-404F-9C96-6DD456B4F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9C44AFD-C72D-4D9C-84C6-73E615CE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Ideas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Add reservation button to beer page that would allow people to book tours for a brewery through our website</a:t>
            </a:r>
          </a:p>
          <a:p>
            <a:r>
              <a:rPr lang="en-US" dirty="0"/>
              <a:t>Add ingredient buying system for the recipe application on cocktail </a:t>
            </a:r>
            <a:r>
              <a:rPr lang="en-US"/>
              <a:t>page </a:t>
            </a:r>
            <a:r>
              <a:rPr lang="en-US" smtClean="0"/>
              <a:t>and </a:t>
            </a:r>
            <a:r>
              <a:rPr lang="en-US" dirty="0"/>
              <a:t>link it to liquor stores.</a:t>
            </a:r>
          </a:p>
          <a:p>
            <a:r>
              <a:rPr lang="en-US" dirty="0"/>
              <a:t>Add page or space for blog posts</a:t>
            </a:r>
          </a:p>
          <a:p>
            <a:r>
              <a:rPr lang="en-US" dirty="0"/>
              <a:t>Add field for ranking of breweries or cocktails based on “likes”</a:t>
            </a:r>
          </a:p>
          <a:p>
            <a:r>
              <a:rPr lang="en-US" dirty="0"/>
              <a:t>Add membership section where people can sign up to receive notifications when the site is updated.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D25B14F-36E0-41E8-956F-CABEF1ADD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4AFB9EA5-DE4D-4E6B-A302-F55174E4B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44092F4-4D9B-4D0A-8832-C29E786F8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00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4066C89-42FB-4624-9AFE-3A31B36491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Road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Initial APIs did not perform as expected.  Had to switch gears after </a:t>
            </a:r>
            <a:r>
              <a:rPr lang="en-US" dirty="0" smtClean="0"/>
              <a:t>1.5 weeks </a:t>
            </a:r>
            <a:r>
              <a:rPr lang="en-US" dirty="0"/>
              <a:t>of </a:t>
            </a:r>
            <a:r>
              <a:rPr lang="en-US" dirty="0" smtClean="0"/>
              <a:t>coding </a:t>
            </a:r>
            <a:r>
              <a:rPr lang="en-US" dirty="0"/>
              <a:t>effort.</a:t>
            </a:r>
          </a:p>
          <a:p>
            <a:r>
              <a:rPr lang="en-US" dirty="0"/>
              <a:t>Initial issues with local storage.  Had to figure out how to make the storage a usable array.</a:t>
            </a:r>
          </a:p>
        </p:txBody>
      </p:sp>
    </p:spTree>
    <p:extLst>
      <p:ext uri="{BB962C8B-B14F-4D97-AF65-F5344CB8AC3E}">
        <p14:creationId xmlns:p14="http://schemas.microsoft.com/office/powerpoint/2010/main" val="240729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4FC10B2-BCD5-46E2-A2E0-F714BE70C5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2C2962D-5AA6-4EB0-9A2C-F385BF76A2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196A65C-A88E-4E6C-9882-A77D52FCE4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D656BC9-D198-47EB-BF65-7B922CED41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9C92DB27-596D-48D1-BB72-94081C9C1E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9AF33BFF-A87A-4022-BFF0-6C6E10173D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E95896B-6905-4618-A7DF-DED8A61FB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748BD8C-4984-4138-94CA-2DC5F39DC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184013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58</TotalTime>
  <Words>371</Words>
  <Application>Microsoft Macintosh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Beer vs Cocktails</vt:lpstr>
      <vt:lpstr>Team members</vt:lpstr>
      <vt:lpstr>Project concept</vt:lpstr>
      <vt:lpstr>Tech used</vt:lpstr>
      <vt:lpstr>Code we are proud of</vt:lpstr>
      <vt:lpstr>Code we are proud of</vt:lpstr>
      <vt:lpstr>Ideas for the future</vt:lpstr>
      <vt:lpstr>Road blocks</vt:lpstr>
      <vt:lpstr>The end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vs Cocktails</dc:title>
  <dc:creator>jemall brown</dc:creator>
  <cp:lastModifiedBy>jemall brown</cp:lastModifiedBy>
  <cp:revision>16</cp:revision>
  <cp:lastPrinted>2018-11-03T01:23:40Z</cp:lastPrinted>
  <dcterms:created xsi:type="dcterms:W3CDTF">2018-11-03T00:28:03Z</dcterms:created>
  <dcterms:modified xsi:type="dcterms:W3CDTF">2018-11-03T01:40:34Z</dcterms:modified>
</cp:coreProperties>
</file>