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5715d2fa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5715d2fa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715d2fa1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715d2fa1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9864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04000" y="98640"/>
            <a:ext cx="9071700" cy="166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04000" y="1768680"/>
            <a:ext cx="9071700" cy="438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3" y="669925"/>
            <a:ext cx="9525000" cy="62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0800" y="0"/>
            <a:ext cx="10044000" cy="7560000"/>
          </a:xfrm>
          <a:prstGeom prst="rect">
            <a:avLst/>
          </a:prstGeom>
          <a:solidFill>
            <a:srgbClr val="808080"/>
          </a:solidFill>
          <a:ln>
            <a:noFill/>
          </a:ln>
          <a:effectLst>
            <a:outerShdw dir="2700000" dist="15273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74800" y="590400"/>
            <a:ext cx="180720" cy="56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80000" y="396000"/>
            <a:ext cx="6984000" cy="684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r="2700000" dist="15273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807125" y="746550"/>
            <a:ext cx="4752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60000" y="4392000"/>
            <a:ext cx="2160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Ruslan Abdulin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Programmer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LNU Student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Enthusiast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88000" y="1800000"/>
            <a:ext cx="2376000" cy="2376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r="2700000" dist="15273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872000"/>
            <a:ext cx="2236680" cy="2265840"/>
          </a:xfrm>
          <a:prstGeom prst="rect">
            <a:avLst/>
          </a:prstGeom>
          <a:noFill/>
          <a:ln>
            <a:noFill/>
          </a:ln>
          <a:effectLst>
            <a:outerShdw dir="2700000" dist="15273">
              <a:srgbClr val="808080"/>
            </a:outerShdw>
          </a:effectLst>
        </p:spPr>
      </p:pic>
      <p:sp>
        <p:nvSpPr>
          <p:cNvPr id="77" name="Google Shape;77;p15"/>
          <p:cNvSpPr txBox="1"/>
          <p:nvPr/>
        </p:nvSpPr>
        <p:spPr>
          <a:xfrm>
            <a:off x="3102925" y="1872000"/>
            <a:ext cx="41040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00" u="none" cap="none" strike="noStrike">
                <a:solidFill>
                  <a:srgbClr val="071136"/>
                </a:solidFill>
                <a:latin typeface="Arial"/>
                <a:ea typeface="Arial"/>
                <a:cs typeface="Arial"/>
                <a:sym typeface="Arial"/>
              </a:rPr>
              <a:t>Ten years of work experience in IT</a:t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400" strike="noStrike">
                <a:solidFill>
                  <a:srgbClr val="071136"/>
                </a:solidFill>
                <a:latin typeface="Arial"/>
                <a:ea typeface="Arial"/>
                <a:cs typeface="Arial"/>
                <a:sym typeface="Arial"/>
              </a:rPr>
              <a:t>Difficulty level - Russia</a:t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400" strike="noStrike">
                <a:solidFill>
                  <a:srgbClr val="071136"/>
                </a:solidFill>
                <a:latin typeface="Arial"/>
                <a:ea typeface="Arial"/>
                <a:cs typeface="Arial"/>
                <a:sym typeface="Arial"/>
              </a:rPr>
              <a:t>Passionate about new technologies</a:t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400" strike="noStrike">
                <a:solidFill>
                  <a:srgbClr val="071136"/>
                </a:solidFill>
                <a:latin typeface="Arial"/>
                <a:ea typeface="Arial"/>
                <a:cs typeface="Arial"/>
                <a:sym typeface="Arial"/>
              </a:rPr>
              <a:t>Dozens of successfully finished projects</a:t>
            </a:r>
            <a:endParaRPr b="0" sz="2400" strike="noStrike">
              <a:solidFill>
                <a:srgbClr val="0711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000" y="5015880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dir="2700000" dist="15273">
              <a:srgbClr val="808080"/>
            </a:outerShdw>
          </a:effectLst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9720" y="5760000"/>
            <a:ext cx="422280" cy="422280"/>
          </a:xfrm>
          <a:prstGeom prst="rect">
            <a:avLst/>
          </a:prstGeom>
          <a:noFill/>
          <a:ln>
            <a:noFill/>
          </a:ln>
          <a:effectLst>
            <a:outerShdw dir="2700000" dist="15273">
              <a:srgbClr val="808080"/>
            </a:outerShdw>
          </a:effectLst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1080" y="6480000"/>
            <a:ext cx="430920" cy="430920"/>
          </a:xfrm>
          <a:prstGeom prst="rect">
            <a:avLst/>
          </a:prstGeom>
          <a:noFill/>
          <a:ln>
            <a:noFill/>
          </a:ln>
          <a:effectLst>
            <a:outerShdw dir="2700000" dist="15273">
              <a:srgbClr val="808080"/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9324" y="2111750"/>
            <a:ext cx="2940351" cy="2975450"/>
          </a:xfrm>
          <a:prstGeom prst="rect">
            <a:avLst/>
          </a:prstGeom>
          <a:noFill/>
          <a:ln>
            <a:noFill/>
          </a:ln>
          <a:effectLst>
            <a:outerShdw dir="2700000" dist="15273">
              <a:srgbClr val="80808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108750" y="1068425"/>
            <a:ext cx="79830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000" u="sng"/>
              <a:t>PLAN</a:t>
            </a:r>
            <a:endParaRPr b="1" sz="3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/>
              <a:t>getting Telegram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/>
              <a:t>looking at Bot API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>
                <a:solidFill>
                  <a:schemeClr val="dk1"/>
                </a:solidFill>
              </a:rPr>
              <a:t>creation a Bot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/>
              <a:t>getting TOOLS</a:t>
            </a:r>
            <a:endParaRPr sz="2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/>
              <a:t>using Python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/>
              <a:t>skipping Questions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