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3BFCF-E3E1-4F0B-BA70-A173BA4B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C7AA1F-5EC4-46E2-F20D-3B3C0352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F08C5-F34A-DFE0-97AC-87F38487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EC52E-6890-993F-7F63-4B0DB0BA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A5599-910E-2AE6-3A18-4FD44C7A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15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552EE-0204-35A9-3C64-19A2825C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2FFF75-5C7F-4021-46A0-1353A174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E2E47-6D8F-BA05-9839-50B515C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B0D44-74F5-E6F3-8E25-6498DC3F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E1105A-50F7-6E7D-7A7F-5A8E4414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11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9D500E-3618-6A6A-EBA6-C7384CF89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9263FC-08EE-BC94-5B75-1F5473E6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74A13-EC75-9C0D-93E2-F7C45B24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77051-2A5A-16BA-F465-1B5CAAF0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A55039-A006-69AC-6AE8-D00DB72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34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D0D37-73C7-E9A9-8C08-02C12AF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5D57-3DC7-6799-7047-6005AA55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BE43E-B66C-FBE6-D3E5-67A2CCE9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2317A-4A20-265A-64E3-0E137F68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3FF97-20AD-A771-40A4-2B963681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82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935C9-ED26-EF4B-6D58-29A3C1C0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7E866-6D91-62D5-1762-82CE5F12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2194C-6F23-54D8-1DD2-EE9250B1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126F3-5312-7419-14EF-62F94B44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01C7D-E1BA-A9A3-B5DE-CC3F69C8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1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62C50-CC3C-36B8-08DD-C171A3F7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954AE-D8EA-E367-0268-C3ADE62DC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2CB4FD-0441-3921-652A-9EBB1BA44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53946-0259-4772-0DCF-1DE7E445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E8A326-5539-FAA8-D800-8E641791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D2B3E-1AF3-A818-2F09-C39DD902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2C4A1-8C97-1F45-976A-754A179D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9D1EB-2518-A65C-19A9-9AE489B9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61E5E-E34D-B16A-87D6-ABF57297F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F93EC2-24B6-2896-727F-BE89F4D4C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8C8949-7A87-DEEB-D298-343C5B634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5FA86-FAE5-DF70-DC7B-68C6A7AF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CB55F5-6B36-E95A-3AED-8327C05D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A19D7D-62B4-6E56-FAF9-15D258E6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0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B27E8-CA6D-5E38-769A-7AFD1F62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E9CF62-54C7-FB02-E8E7-F18CB4D5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182B88-4B33-FC4F-F10E-7199E26C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15ADF-87C5-2592-9DDB-C1A2007C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68BD98-05AE-28CC-EDAF-46BBE397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440E84-90CF-417C-FE8C-3054FE11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A51309-5E48-DB86-4B1A-75D8C629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62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1B03-34A4-6CBE-5845-B534C0AB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FAFAC-2685-3859-00FB-324951C8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F3655-66D1-8A4D-B69B-3660F70A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246372-D60B-7BCC-CE89-77DACE89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89F50-6044-C016-E812-F2C66724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B9201-1B14-540E-DD06-F3596425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51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44637-FC81-230C-C0F9-F97A1EEE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ECAFE4-7371-34DE-0D02-C72B3911C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CE8925-5D49-9C73-AE07-4FA4822C9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1F978-553D-762D-83ED-EEACEEDD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57DF43-C849-331A-B412-6E0230A9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FB518D-A875-4D52-D90A-2B17BCA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3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01739D-4CBE-9EA8-6BB4-5FDD89C6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9DEAC6-E116-871E-8742-6F424057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4F4C16-DEE1-613E-71E8-F659DEAE4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C280-8394-4730-96C1-E563FB46DCC2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0A1880-FD8F-AE4E-BDA4-BC0F76350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0B487-0238-F421-D895-0107E4825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A887-E892-4179-A6DF-9D347B71A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2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CB643-EC0D-3FF3-9B68-EC93040A4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Abstandsmessung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107C84-D340-6C22-C2DF-46A3947C3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03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89EA0-2E0A-670C-E1C6-6B6166BF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03764-FA46-EF5A-6DEC-5593971F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89B53-EEEB-BBDC-4D72-738E4B76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B8EA3-E791-C136-3547-BC88BFD1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Physikalisches Prinzip</a:t>
            </a:r>
          </a:p>
          <a:p>
            <a:r>
              <a:rPr lang="de-DE" dirty="0"/>
              <a:t>Hardware-Aufbau</a:t>
            </a:r>
          </a:p>
          <a:p>
            <a:r>
              <a:rPr lang="de-DE" dirty="0"/>
              <a:t>Software Struktogramm</a:t>
            </a:r>
          </a:p>
          <a:p>
            <a:r>
              <a:rPr lang="de-DE" dirty="0"/>
              <a:t>Erweiterung des Messbereichs</a:t>
            </a:r>
          </a:p>
          <a:p>
            <a:r>
              <a:rPr lang="de-DE" dirty="0"/>
              <a:t>Physikalische Grenzen</a:t>
            </a:r>
          </a:p>
          <a:p>
            <a:r>
              <a:rPr lang="de-DE" dirty="0"/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23662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100D2-BA5B-F7B7-7C03-6AE2B96E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8F34B-F26C-9787-F9FD-98E70BA1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3cm bis 3m</a:t>
            </a:r>
          </a:p>
          <a:p>
            <a:r>
              <a:rPr lang="de-DE" dirty="0"/>
              <a:t>2. Struktogramm</a:t>
            </a:r>
          </a:p>
          <a:p>
            <a:r>
              <a:rPr lang="de-DE" dirty="0"/>
              <a:t>3. Zunächst 10cm bis 80cm</a:t>
            </a:r>
          </a:p>
          <a:p>
            <a:r>
              <a:rPr lang="de-DE" dirty="0"/>
              <a:t>4. Messbereich auf 3m erhöhen</a:t>
            </a:r>
          </a:p>
          <a:p>
            <a:r>
              <a:rPr lang="de-DE" dirty="0"/>
              <a:t>5. Erweiterung ab 3cm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85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BB29D-4A73-5D4B-4DEA-AF949CC7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Physikalisches Prinzip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D980C-ADDF-F35F-6CF8-3481B5E3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63" y="2356848"/>
            <a:ext cx="10515600" cy="4351338"/>
          </a:xfrm>
        </p:spPr>
        <p:txBody>
          <a:bodyPr/>
          <a:lstStyle/>
          <a:p>
            <a:r>
              <a:rPr lang="de-DE" dirty="0"/>
              <a:t>Ultraschall Prinzip erklären</a:t>
            </a:r>
          </a:p>
        </p:txBody>
      </p:sp>
      <p:pic>
        <p:nvPicPr>
          <p:cNvPr id="1026" name="Picture 2" descr="Diagramm zum Betrieb des Ultraschallsensors">
            <a:extLst>
              <a:ext uri="{FF2B5EF4-FFF2-40B4-BE49-F238E27FC236}">
                <a16:creationId xmlns:a16="http://schemas.microsoft.com/office/drawing/2014/main" id="{23FDDD86-2328-414A-09DB-CD229375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12" y="2830376"/>
            <a:ext cx="6910375" cy="366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7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58DB0-EE95-2D04-1C5D-D8E80E90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Hardware-Aufbau</a:t>
            </a:r>
          </a:p>
        </p:txBody>
      </p:sp>
      <p:pic>
        <p:nvPicPr>
          <p:cNvPr id="4" name="Grafik 3" descr="Ein Bild, das Elektronik, Schaltung, Elektronisches Bauteil, Elektrisches Bauelement enthält.&#10;&#10;Automatisch generierte Beschreibung">
            <a:extLst>
              <a:ext uri="{FF2B5EF4-FFF2-40B4-BE49-F238E27FC236}">
                <a16:creationId xmlns:a16="http://schemas.microsoft.com/office/drawing/2014/main" id="{A8614D1A-0824-EFC6-8FE5-EAD064AA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29" y="1690688"/>
            <a:ext cx="7627554" cy="43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B4712-20F8-A519-FF86-67796B68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Struktogramm</a:t>
            </a:r>
          </a:p>
        </p:txBody>
      </p:sp>
      <p:pic>
        <p:nvPicPr>
          <p:cNvPr id="5" name="Inhaltsplatzhalter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D90E8DC8-AE2F-BFF7-0E03-B8C6DA1B2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62"/>
          <a:stretch/>
        </p:blipFill>
        <p:spPr>
          <a:xfrm>
            <a:off x="838200" y="2046649"/>
            <a:ext cx="5155636" cy="386647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2936314-8907-0B80-47BE-55C9F1F03AB3}"/>
              </a:ext>
            </a:extLst>
          </p:cNvPr>
          <p:cNvSpPr txBox="1"/>
          <p:nvPr/>
        </p:nvSpPr>
        <p:spPr>
          <a:xfrm>
            <a:off x="7863840" y="3495097"/>
            <a:ext cx="416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vom </a:t>
            </a:r>
            <a:r>
              <a:rPr lang="de-DE" dirty="0" err="1"/>
              <a:t>Oszi</a:t>
            </a:r>
            <a:r>
              <a:rPr lang="de-DE" dirty="0"/>
              <a:t> vom </a:t>
            </a:r>
            <a:r>
              <a:rPr lang="de-DE" dirty="0" err="1"/>
              <a:t>trigger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4A873-36D0-0EF8-186D-FF35B6994A4A}"/>
              </a:ext>
            </a:extLst>
          </p:cNvPr>
          <p:cNvCxnSpPr>
            <a:cxnSpLocks/>
          </p:cNvCxnSpPr>
          <p:nvPr/>
        </p:nvCxnSpPr>
        <p:spPr>
          <a:xfrm>
            <a:off x="5993836" y="3169920"/>
            <a:ext cx="1870004" cy="239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A9ED3EA-44F7-2731-4E01-BAB82BBE0CA3}"/>
              </a:ext>
            </a:extLst>
          </p:cNvPr>
          <p:cNvCxnSpPr/>
          <p:nvPr/>
        </p:nvCxnSpPr>
        <p:spPr>
          <a:xfrm flipV="1">
            <a:off x="5993836" y="2159726"/>
            <a:ext cx="1939673" cy="64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8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36D08-C77F-E90F-68AF-BFFF9AC6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 des Messbereichs</a:t>
            </a:r>
          </a:p>
        </p:txBody>
      </p:sp>
      <p:pic>
        <p:nvPicPr>
          <p:cNvPr id="4" name="Inhaltsplatzhalter 3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C30AA712-4285-C706-4155-9AFE96C09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919128"/>
            <a:ext cx="8477250" cy="367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78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172DE-36B7-807F-BF7B-E4216D25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4B4A8-F7D6-A8D2-5535-B3572536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nahe Gegenstände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93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C1447-D7BF-7956-9D9A-BC8AF119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C8C1B-7420-6126-6998-1D83A38A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58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Projekt Abstandsmessung</vt:lpstr>
      <vt:lpstr>Agenda</vt:lpstr>
      <vt:lpstr>Aufgabenstellung</vt:lpstr>
      <vt:lpstr>Physikalisches Prinzip</vt:lpstr>
      <vt:lpstr>Hardware-Aufbau</vt:lpstr>
      <vt:lpstr>Software Struktogramm</vt:lpstr>
      <vt:lpstr>Erweiterung des Messbereichs</vt:lpstr>
      <vt:lpstr>Physikalische Grenzen</vt:lpstr>
      <vt:lpstr>Vorführung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Abstandsmessung</dc:title>
  <dc:creator>Ruslan Adilgereev</dc:creator>
  <cp:lastModifiedBy>Ruslan Adilgereev</cp:lastModifiedBy>
  <cp:revision>1</cp:revision>
  <dcterms:created xsi:type="dcterms:W3CDTF">2024-02-29T19:13:24Z</dcterms:created>
  <dcterms:modified xsi:type="dcterms:W3CDTF">2024-03-03T15:48:20Z</dcterms:modified>
</cp:coreProperties>
</file>