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1"/>
  </p:normalViewPr>
  <p:slideViewPr>
    <p:cSldViewPr snapToGrid="0">
      <p:cViewPr varScale="1">
        <p:scale>
          <a:sx n="74" d="100"/>
          <a:sy n="74" d="100"/>
        </p:scale>
        <p:origin x="20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Yalnız Başlıq" type="titleOnly">
  <p:cSld name="TITLE_ONLY">
    <p:spTree>
      <p:nvGrpSpPr>
        <p:cNvPr id="1" name="Shape 22"/>
        <p:cNvGrpSpPr/>
        <p:nvPr/>
      </p:nvGrpSpPr>
      <p:grpSpPr>
        <a:xfrm>
          <a:off x="0" y="0"/>
          <a:ext cx="0" cy="0"/>
          <a:chOff x="0" y="0"/>
          <a:chExt cx="0" cy="0"/>
        </a:xfrm>
      </p:grpSpPr>
      <p:sp>
        <p:nvSpPr>
          <p:cNvPr id="23" name="Google Shape;23;p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q və Sərlövhə">
  <p:cSld name="Başlıq və Sərlövhə">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şlıqla birlikdə qiymətləndirmə">
  <p:cSld name="Başlıqla birlikdə qiymətləndirmə">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əqiqi və ya Saxta">
  <p:cSld name="Həqiqi və ya Saxta">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q və Şaquli Mətn"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Şaquli Başlıq və Mətn"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q və Kontent" type="obj">
  <p:cSld name="OBJEC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0" name="Google Shape;30;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layd Başlığı" type="title">
  <p:cSld name="TITLE">
    <p:spTree>
      <p:nvGrpSpPr>
        <p:cNvPr id="1" name="Shape 33"/>
        <p:cNvGrpSpPr/>
        <p:nvPr/>
      </p:nvGrpSpPr>
      <p:grpSpPr>
        <a:xfrm>
          <a:off x="0" y="0"/>
          <a:ext cx="0" cy="0"/>
          <a:chOff x="0" y="0"/>
          <a:chExt cx="0" cy="0"/>
        </a:xfrm>
      </p:grpSpPr>
      <p:grpSp>
        <p:nvGrpSpPr>
          <p:cNvPr id="34" name="Google Shape;34;p4"/>
          <p:cNvGrpSpPr/>
          <p:nvPr/>
        </p:nvGrpSpPr>
        <p:grpSpPr>
          <a:xfrm>
            <a:off x="0" y="-8467"/>
            <a:ext cx="12192000" cy="6866467"/>
            <a:chOff x="0" y="-8467"/>
            <a:chExt cx="12192000" cy="6866467"/>
          </a:xfrm>
        </p:grpSpPr>
        <p:cxnSp>
          <p:nvCxnSpPr>
            <p:cNvPr id="35" name="Google Shape;35;p4"/>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36" name="Google Shape;36;p4"/>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37" name="Google Shape;37;p4"/>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8" name="Google Shape;38;p4"/>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9" name="Google Shape;39;p4"/>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41" name="Google Shape;41;p4"/>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42" name="Google Shape;42;p4"/>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43" name="Google Shape;43;p4"/>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47" name="Google Shape;47;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Yuxarı Sərlövhə Bölməsi" type="secHead">
  <p:cSld name="SECTION_HEADER">
    <p:spTree>
      <p:nvGrpSpPr>
        <p:cNvPr id="1" name="Shape 50"/>
        <p:cNvGrpSpPr/>
        <p:nvPr/>
      </p:nvGrpSpPr>
      <p:grpSpPr>
        <a:xfrm>
          <a:off x="0" y="0"/>
          <a:ext cx="0" cy="0"/>
          <a:chOff x="0" y="0"/>
          <a:chExt cx="0" cy="0"/>
        </a:xfrm>
      </p:grpSpPr>
      <p:sp>
        <p:nvSpPr>
          <p:cNvPr id="51" name="Google Shape;51;p5"/>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53" name="Google Shape;53;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Kontent" type="twoObj">
  <p:cSld name="TWO_OBJECTS">
    <p:spTree>
      <p:nvGrpSpPr>
        <p:cNvPr id="1" name="Shape 56"/>
        <p:cNvGrpSpPr/>
        <p:nvPr/>
      </p:nvGrpSpPr>
      <p:grpSpPr>
        <a:xfrm>
          <a:off x="0" y="0"/>
          <a:ext cx="0" cy="0"/>
          <a:chOff x="0" y="0"/>
          <a:chExt cx="0" cy="0"/>
        </a:xfrm>
      </p:grpSpPr>
      <p:sp>
        <p:nvSpPr>
          <p:cNvPr id="57" name="Google Shape;57;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9" name="Google Shape;59;p6"/>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0" name="Google Shape;60;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üqayisə" type="twoTxTwoObj">
  <p:cSld name="TWO_OBJECTS_WITH_TEXT">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6" name="Google Shape;66;p7"/>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7" name="Google Shape;67;p7"/>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8" name="Google Shape;68;p7"/>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Kontent Başlıq ilə"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3600"/>
              <a:buFont typeface="Arial"/>
              <a:buNone/>
            </a:pPr>
            <a:br>
              <a:rPr lang="en-US" b="0" i="0">
                <a:latin typeface="Arial"/>
                <a:ea typeface="Arial"/>
                <a:cs typeface="Arial"/>
                <a:sym typeface="Arial"/>
              </a:rPr>
            </a:br>
            <a:endParaRPr/>
          </a:p>
        </p:txBody>
      </p:sp>
      <p:sp>
        <p:nvSpPr>
          <p:cNvPr id="144" name="Google Shape;144;p18"/>
          <p:cNvSpPr txBox="1"/>
          <p:nvPr/>
        </p:nvSpPr>
        <p:spPr>
          <a:xfrm>
            <a:off x="548423" y="1525409"/>
            <a:ext cx="10464797" cy="420574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3600"/>
              <a:buFont typeface="Trebuchet MS"/>
              <a:buNone/>
            </a:pPr>
            <a:r>
              <a:rPr lang="en-US" sz="3600" b="0" i="0" u="none" strike="noStrike" cap="none">
                <a:solidFill>
                  <a:schemeClr val="dk1"/>
                </a:solidFill>
                <a:latin typeface="Trebuchet MS"/>
                <a:ea typeface="Trebuchet MS"/>
                <a:cs typeface="Trebuchet MS"/>
                <a:sym typeface="Trebuchet MS"/>
              </a:rPr>
              <a:t>         Qrup-</a:t>
            </a:r>
            <a:r>
              <a:rPr lang="en-US" sz="3600">
                <a:solidFill>
                  <a:schemeClr val="dk1"/>
                </a:solidFill>
                <a:latin typeface="Trebuchet MS"/>
                <a:ea typeface="Trebuchet MS"/>
                <a:cs typeface="Trebuchet MS"/>
                <a:sym typeface="Trebuchet MS"/>
              </a:rPr>
              <a:t>PB-503</a:t>
            </a:r>
            <a:endParaRPr/>
          </a:p>
          <a:p>
            <a:pPr marL="0" marR="0" lvl="0" indent="0" algn="l" rtl="0">
              <a:spcBef>
                <a:spcPts val="0"/>
              </a:spcBef>
              <a:spcAft>
                <a:spcPts val="0"/>
              </a:spcAft>
              <a:buClr>
                <a:schemeClr val="dk1"/>
              </a:buClr>
              <a:buSzPts val="3600"/>
              <a:buFont typeface="Trebuchet MS"/>
              <a:buNone/>
            </a:pPr>
            <a:endParaRPr sz="360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dk1"/>
              </a:buClr>
              <a:buSzPts val="3600"/>
              <a:buFont typeface="Trebuchet MS"/>
              <a:buNone/>
            </a:pPr>
            <a:r>
              <a:rPr lang="en-US" sz="3600">
                <a:solidFill>
                  <a:schemeClr val="dk1"/>
                </a:solidFill>
                <a:latin typeface="Trebuchet MS"/>
                <a:ea typeface="Trebuchet MS"/>
                <a:cs typeface="Trebuchet MS"/>
                <a:sym typeface="Trebuchet MS"/>
              </a:rPr>
              <a:t>Ruslan Arabov</a:t>
            </a:r>
            <a:endParaRPr sz="3600">
              <a:solidFill>
                <a:schemeClr val="dk1"/>
              </a:solidFill>
              <a:latin typeface="Trebuchet MS"/>
              <a:ea typeface="Trebuchet MS"/>
              <a:cs typeface="Trebuchet MS"/>
              <a:sym typeface="Trebuchet MS"/>
            </a:endParaRPr>
          </a:p>
          <a:p>
            <a:pPr marL="0" marR="0" lvl="0" indent="0" algn="l" rtl="0">
              <a:spcBef>
                <a:spcPts val="0"/>
              </a:spcBef>
              <a:spcAft>
                <a:spcPts val="0"/>
              </a:spcAft>
              <a:buClr>
                <a:schemeClr val="accent1"/>
              </a:buClr>
              <a:buSzPts val="3600"/>
              <a:buFont typeface="Trebuchet MS"/>
              <a:buNone/>
            </a:pPr>
            <a:endParaRPr sz="3600" b="0" i="0" u="none" strike="noStrike" cap="none">
              <a:solidFill>
                <a:schemeClr val="dk1"/>
              </a:solidFill>
              <a:latin typeface="Trebuchet MS"/>
              <a:ea typeface="Trebuchet MS"/>
              <a:cs typeface="Trebuchet MS"/>
              <a:sym typeface="Trebuchet MS"/>
            </a:endParaRPr>
          </a:p>
        </p:txBody>
      </p:sp>
      <p:sp>
        <p:nvSpPr>
          <p:cNvPr id="145" name="Google Shape;145;p18"/>
          <p:cNvSpPr txBox="1"/>
          <p:nvPr/>
        </p:nvSpPr>
        <p:spPr>
          <a:xfrm>
            <a:off x="3172545" y="558391"/>
            <a:ext cx="8596800" cy="13209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4000"/>
              <a:buFont typeface="Algerian"/>
              <a:buNone/>
            </a:pPr>
            <a:r>
              <a:rPr lang="en-US" sz="4000">
                <a:solidFill>
                  <a:schemeClr val="dk1"/>
                </a:solidFill>
                <a:latin typeface="Algerian"/>
                <a:ea typeface="Algerian"/>
                <a:cs typeface="Algerian"/>
                <a:sym typeface="Algerian"/>
              </a:rPr>
              <a:t>İnterpolation Search</a:t>
            </a:r>
            <a:endParaRPr/>
          </a:p>
        </p:txBody>
      </p:sp>
      <p:pic>
        <p:nvPicPr>
          <p:cNvPr id="146" name="Google Shape;146;p18" descr="AzTU - Beta"/>
          <p:cNvPicPr preferRelativeResize="0"/>
          <p:nvPr/>
        </p:nvPicPr>
        <p:blipFill rotWithShape="1">
          <a:blip r:embed="rId3">
            <a:alphaModFix/>
          </a:blip>
          <a:srcRect/>
          <a:stretch/>
        </p:blipFill>
        <p:spPr>
          <a:xfrm>
            <a:off x="4284675" y="5044000"/>
            <a:ext cx="5183875" cy="171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title"/>
          </p:nvPr>
        </p:nvSpPr>
        <p:spPr>
          <a:xfrm>
            <a:off x="1265163" y="839789"/>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600"/>
              <a:buFont typeface="Algerian"/>
              <a:buNone/>
            </a:pPr>
            <a:r>
              <a:rPr lang="en-US">
                <a:solidFill>
                  <a:schemeClr val="dk1"/>
                </a:solidFill>
                <a:latin typeface="Algerian"/>
                <a:ea typeface="Algerian"/>
                <a:cs typeface="Algerian"/>
                <a:sym typeface="Algerian"/>
              </a:rPr>
              <a:t>Interpolation sort</a:t>
            </a:r>
            <a:endParaRPr/>
          </a:p>
        </p:txBody>
      </p:sp>
      <p:sp>
        <p:nvSpPr>
          <p:cNvPr id="152" name="Google Shape;152;p19"/>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p>
            <a:pPr marL="342900" lvl="0" indent="-365760" algn="l" rtl="0">
              <a:spcBef>
                <a:spcPts val="0"/>
              </a:spcBef>
              <a:spcAft>
                <a:spcPts val="0"/>
              </a:spcAft>
              <a:buSzPts val="1800"/>
              <a:buChar char="►"/>
            </a:pPr>
            <a:r>
              <a:rPr lang="en-US" b="1">
                <a:solidFill>
                  <a:schemeClr val="dk1"/>
                </a:solidFill>
                <a:latin typeface="Arial"/>
                <a:ea typeface="Arial"/>
                <a:cs typeface="Arial"/>
                <a:sym typeface="Arial"/>
              </a:rPr>
              <a:t>Interpolation search</a:t>
            </a:r>
            <a:r>
              <a:rPr lang="en-US">
                <a:solidFill>
                  <a:schemeClr val="dk1"/>
                </a:solidFill>
                <a:latin typeface="Arial"/>
                <a:ea typeface="Arial"/>
                <a:cs typeface="Arial"/>
                <a:sym typeface="Arial"/>
              </a:rPr>
              <a:t> axtarış alqoritmi, sıralanmış siyahılarda axtarış etməyin daha ağıllı bir üsuludur. Bu alqoritm, binary search-dən fərqli olaraq hər dəfə siyahının ortasına deyil, axtarılan dəyərin harada ola biləcəyini təxmin edərək həmin yerə daha yaxın bir indeksdən başlayır.</a:t>
            </a:r>
            <a:endParaRPr/>
          </a:p>
          <a:p>
            <a:pPr marL="342900" lvl="0" indent="-342900" algn="l" rtl="0">
              <a:spcBef>
                <a:spcPts val="1000"/>
              </a:spcBef>
              <a:spcAft>
                <a:spcPts val="0"/>
              </a:spcAft>
              <a:buSzPts val="1440"/>
              <a:buChar char="►"/>
            </a:pPr>
            <a:r>
              <a:rPr lang="en-US" sz="1800">
                <a:solidFill>
                  <a:schemeClr val="dk1"/>
                </a:solidFill>
                <a:latin typeface="Arial"/>
                <a:ea typeface="Arial"/>
                <a:cs typeface="Arial"/>
                <a:sym typeface="Arial"/>
              </a:rPr>
              <a:t>Binary Search zamanı istəlinən dəyər tapılmazsa listin geri qalanı daha yüksək və daha aşağı dəyər olaraq iki yerə bölünür, axtarış buna əsasən davam edir:</a:t>
            </a:r>
            <a:endParaRPr sz="2000">
              <a:solidFill>
                <a:schemeClr val="dk1"/>
              </a:solidFill>
              <a:latin typeface="Arial"/>
              <a:ea typeface="Arial"/>
              <a:cs typeface="Arial"/>
              <a:sym typeface="Arial"/>
            </a:endParaRPr>
          </a:p>
          <a:p>
            <a:pPr marL="342900" lvl="0" indent="-251459" algn="l" rtl="0">
              <a:spcBef>
                <a:spcPts val="1000"/>
              </a:spcBef>
              <a:spcAft>
                <a:spcPts val="0"/>
              </a:spcAft>
              <a:buSzPts val="1440"/>
              <a:buNone/>
            </a:pPr>
            <a:endParaRPr>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0"/>
          <p:cNvSpPr txBox="1">
            <a:spLocks noGrp="1"/>
          </p:cNvSpPr>
          <p:nvPr>
            <p:ph type="title"/>
          </p:nvPr>
        </p:nvSpPr>
        <p:spPr>
          <a:xfrm>
            <a:off x="2761773" y="383458"/>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600"/>
              <a:buFont typeface="Algerian"/>
              <a:buNone/>
            </a:pPr>
            <a:r>
              <a:rPr lang="en-US">
                <a:solidFill>
                  <a:schemeClr val="dk1"/>
                </a:solidFill>
                <a:latin typeface="Algerian"/>
                <a:ea typeface="Algerian"/>
                <a:cs typeface="Algerian"/>
                <a:sym typeface="Algerian"/>
              </a:rPr>
              <a:t>Binary search</a:t>
            </a:r>
            <a:endParaRPr/>
          </a:p>
        </p:txBody>
      </p:sp>
      <p:sp>
        <p:nvSpPr>
          <p:cNvPr id="158" name="Google Shape;158;p20"/>
          <p:cNvSpPr txBox="1">
            <a:spLocks noGrp="1"/>
          </p:cNvSpPr>
          <p:nvPr>
            <p:ph type="body" idx="1"/>
          </p:nvPr>
        </p:nvSpPr>
        <p:spPr>
          <a:xfrm>
            <a:off x="127270" y="1056583"/>
            <a:ext cx="9823500" cy="3880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440"/>
              <a:buChar char="►"/>
            </a:pPr>
            <a:r>
              <a:rPr lang="en-US" b="1" i="0">
                <a:solidFill>
                  <a:srgbClr val="202122"/>
                </a:solidFill>
                <a:latin typeface="Arial"/>
                <a:ea typeface="Arial"/>
                <a:cs typeface="Arial"/>
                <a:sym typeface="Arial"/>
              </a:rPr>
              <a:t>İkilik (Binar) və ya yarıya bölməklə axtarış</a:t>
            </a:r>
            <a:r>
              <a:rPr lang="en-US">
                <a:solidFill>
                  <a:srgbClr val="202122"/>
                </a:solidFill>
                <a:latin typeface="Arial"/>
                <a:ea typeface="Arial"/>
                <a:cs typeface="Arial"/>
                <a:sym typeface="Arial"/>
              </a:rPr>
              <a:t> </a:t>
            </a:r>
            <a:r>
              <a:rPr lang="en-US">
                <a:solidFill>
                  <a:schemeClr val="dk1"/>
                </a:solidFill>
                <a:latin typeface="Arial"/>
                <a:ea typeface="Arial"/>
                <a:cs typeface="Arial"/>
                <a:sym typeface="Arial"/>
              </a:rPr>
              <a:t>sıralanmış siyahılarda istifadə edilən sürətli bir axtarış üsuludur. Bu alqoritm siyahının ortasına baxır və axtarılan dəyəri ortadakı dəyərlə müqayisə edir. Əgər ortadakı dəyər axtarılan dəyərdən kiçikdirsə, sağdakı yarıya keçir, böyükdürsə, soldakı yarıya keçir. Bu proses siyahı yarıya-yarıya bölünərək davam edir və axtarılan dəyər tapılana qədər təkrarlanır. Yəni hər addımda siyahının yarısını yox edir, beləliklə çox sürətli olur.</a:t>
            </a:r>
            <a:endParaRPr/>
          </a:p>
        </p:txBody>
      </p:sp>
      <p:pic>
        <p:nvPicPr>
          <p:cNvPr id="159" name="Google Shape;159;p20" descr="Binary search - Simple English Wikipedia, the free encyclopedia"/>
          <p:cNvPicPr preferRelativeResize="0"/>
          <p:nvPr/>
        </p:nvPicPr>
        <p:blipFill rotWithShape="1">
          <a:blip r:embed="rId3">
            <a:alphaModFix/>
          </a:blip>
          <a:srcRect/>
          <a:stretch/>
        </p:blipFill>
        <p:spPr>
          <a:xfrm>
            <a:off x="2761769" y="2986268"/>
            <a:ext cx="5116461" cy="3265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1"/>
          <p:cNvPicPr preferRelativeResize="0"/>
          <p:nvPr/>
        </p:nvPicPr>
        <p:blipFill rotWithShape="1">
          <a:blip r:embed="rId3">
            <a:alphaModFix/>
          </a:blip>
          <a:srcRect/>
          <a:stretch/>
        </p:blipFill>
        <p:spPr>
          <a:xfrm>
            <a:off x="0" y="303589"/>
            <a:ext cx="5894614" cy="3279026"/>
          </a:xfrm>
          <a:prstGeom prst="rect">
            <a:avLst/>
          </a:prstGeom>
          <a:noFill/>
          <a:ln>
            <a:noFill/>
          </a:ln>
        </p:spPr>
      </p:pic>
      <p:pic>
        <p:nvPicPr>
          <p:cNvPr id="165" name="Google Shape;165;p21"/>
          <p:cNvPicPr preferRelativeResize="0"/>
          <p:nvPr/>
        </p:nvPicPr>
        <p:blipFill rotWithShape="1">
          <a:blip r:embed="rId4">
            <a:alphaModFix/>
          </a:blip>
          <a:srcRect/>
          <a:stretch/>
        </p:blipFill>
        <p:spPr>
          <a:xfrm>
            <a:off x="5146445" y="528888"/>
            <a:ext cx="5581427" cy="2330288"/>
          </a:xfrm>
          <a:prstGeom prst="rect">
            <a:avLst/>
          </a:prstGeom>
          <a:noFill/>
          <a:ln>
            <a:noFill/>
          </a:ln>
        </p:spPr>
      </p:pic>
      <p:pic>
        <p:nvPicPr>
          <p:cNvPr id="166" name="Google Shape;166;p21"/>
          <p:cNvPicPr preferRelativeResize="0"/>
          <p:nvPr/>
        </p:nvPicPr>
        <p:blipFill rotWithShape="1">
          <a:blip r:embed="rId5">
            <a:alphaModFix/>
          </a:blip>
          <a:srcRect/>
          <a:stretch/>
        </p:blipFill>
        <p:spPr>
          <a:xfrm>
            <a:off x="237435" y="3050142"/>
            <a:ext cx="5271183" cy="2465614"/>
          </a:xfrm>
          <a:prstGeom prst="rect">
            <a:avLst/>
          </a:prstGeom>
          <a:noFill/>
          <a:ln>
            <a:noFill/>
          </a:ln>
        </p:spPr>
      </p:pic>
      <p:pic>
        <p:nvPicPr>
          <p:cNvPr id="167" name="Google Shape;167;p21"/>
          <p:cNvPicPr preferRelativeResize="0"/>
          <p:nvPr/>
        </p:nvPicPr>
        <p:blipFill rotWithShape="1">
          <a:blip r:embed="rId6">
            <a:alphaModFix/>
          </a:blip>
          <a:srcRect/>
          <a:stretch/>
        </p:blipFill>
        <p:spPr>
          <a:xfrm>
            <a:off x="5146445" y="3241107"/>
            <a:ext cx="5755145" cy="20836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p:nvPr/>
        </p:nvSpPr>
        <p:spPr>
          <a:xfrm>
            <a:off x="464209" y="510274"/>
            <a:ext cx="8944800" cy="2961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700" dirty="0" err="1">
                <a:solidFill>
                  <a:schemeClr val="dk1"/>
                </a:solidFill>
              </a:rPr>
              <a:t>Əgər</a:t>
            </a:r>
            <a:r>
              <a:rPr lang="en-US" sz="1700" dirty="0">
                <a:solidFill>
                  <a:schemeClr val="dk1"/>
                </a:solidFill>
              </a:rPr>
              <a:t> </a:t>
            </a:r>
            <a:r>
              <a:rPr lang="en-US" sz="1700" dirty="0" err="1">
                <a:solidFill>
                  <a:schemeClr val="dk1"/>
                </a:solidFill>
              </a:rPr>
              <a:t>siyahıdakı</a:t>
            </a:r>
            <a:r>
              <a:rPr lang="en-US" sz="1700" dirty="0">
                <a:solidFill>
                  <a:schemeClr val="dk1"/>
                </a:solidFill>
              </a:rPr>
              <a:t> </a:t>
            </a:r>
            <a:r>
              <a:rPr lang="en-US" sz="1700" dirty="0" err="1">
                <a:solidFill>
                  <a:schemeClr val="dk1"/>
                </a:solidFill>
              </a:rPr>
              <a:t>elementlər</a:t>
            </a:r>
            <a:r>
              <a:rPr lang="en-US" sz="1700" dirty="0">
                <a:solidFill>
                  <a:schemeClr val="dk1"/>
                </a:solidFill>
              </a:rPr>
              <a:t> </a:t>
            </a:r>
            <a:r>
              <a:rPr lang="en-US" sz="1700" dirty="0" err="1">
                <a:solidFill>
                  <a:schemeClr val="dk1"/>
                </a:solidFill>
              </a:rPr>
              <a:t>bərabər</a:t>
            </a:r>
            <a:r>
              <a:rPr lang="en-US" sz="1700" dirty="0">
                <a:solidFill>
                  <a:schemeClr val="dk1"/>
                </a:solidFill>
              </a:rPr>
              <a:t> </a:t>
            </a:r>
            <a:r>
              <a:rPr lang="en-US" sz="1700" dirty="0" err="1">
                <a:solidFill>
                  <a:schemeClr val="dk1"/>
                </a:solidFill>
              </a:rPr>
              <a:t>məsafələrlə</a:t>
            </a:r>
            <a:r>
              <a:rPr lang="en-US" sz="1700" dirty="0">
                <a:solidFill>
                  <a:schemeClr val="dk1"/>
                </a:solidFill>
              </a:rPr>
              <a:t> </a:t>
            </a:r>
            <a:r>
              <a:rPr lang="en-US" sz="1700" dirty="0" err="1">
                <a:solidFill>
                  <a:schemeClr val="dk1"/>
                </a:solidFill>
              </a:rPr>
              <a:t>artıb-azalırsa</a:t>
            </a:r>
            <a:r>
              <a:rPr lang="en-US" sz="1700" dirty="0">
                <a:solidFill>
                  <a:schemeClr val="dk1"/>
                </a:solidFill>
              </a:rPr>
              <a:t>, </a:t>
            </a:r>
            <a:r>
              <a:rPr lang="en-US" sz="1700" dirty="0" err="1">
                <a:solidFill>
                  <a:schemeClr val="dk1"/>
                </a:solidFill>
              </a:rPr>
              <a:t>alqoritm</a:t>
            </a:r>
            <a:r>
              <a:rPr lang="en-US" sz="1700" dirty="0">
                <a:solidFill>
                  <a:schemeClr val="dk1"/>
                </a:solidFill>
              </a:rPr>
              <a:t> </a:t>
            </a:r>
            <a:r>
              <a:rPr lang="en-US" sz="1700" dirty="0" err="1">
                <a:solidFill>
                  <a:schemeClr val="dk1"/>
                </a:solidFill>
              </a:rPr>
              <a:t>aradığımız</a:t>
            </a:r>
            <a:r>
              <a:rPr lang="en-US" sz="1700" dirty="0">
                <a:solidFill>
                  <a:schemeClr val="dk1"/>
                </a:solidFill>
              </a:rPr>
              <a:t> </a:t>
            </a:r>
            <a:r>
              <a:rPr lang="en-US" sz="1700" dirty="0" err="1">
                <a:solidFill>
                  <a:schemeClr val="dk1"/>
                </a:solidFill>
              </a:rPr>
              <a:t>dəyərin</a:t>
            </a:r>
            <a:r>
              <a:rPr lang="en-US" sz="1700" dirty="0">
                <a:solidFill>
                  <a:schemeClr val="dk1"/>
                </a:solidFill>
              </a:rPr>
              <a:t> </a:t>
            </a:r>
            <a:r>
              <a:rPr lang="en-US" sz="1700" dirty="0" err="1">
                <a:solidFill>
                  <a:schemeClr val="dk1"/>
                </a:solidFill>
              </a:rPr>
              <a:t>indeksini</a:t>
            </a:r>
            <a:r>
              <a:rPr lang="en-US" sz="1700" dirty="0">
                <a:solidFill>
                  <a:schemeClr val="dk1"/>
                </a:solidFill>
              </a:rPr>
              <a:t> </a:t>
            </a:r>
            <a:r>
              <a:rPr lang="en-US" sz="1700" dirty="0" err="1">
                <a:solidFill>
                  <a:schemeClr val="dk1"/>
                </a:solidFill>
              </a:rPr>
              <a:t>belə</a:t>
            </a:r>
            <a:r>
              <a:rPr lang="en-US" sz="1700" dirty="0">
                <a:solidFill>
                  <a:schemeClr val="dk1"/>
                </a:solidFill>
              </a:rPr>
              <a:t> </a:t>
            </a:r>
            <a:r>
              <a:rPr lang="en-US" sz="1700" dirty="0" err="1">
                <a:solidFill>
                  <a:schemeClr val="dk1"/>
                </a:solidFill>
              </a:rPr>
              <a:t>bir</a:t>
            </a:r>
            <a:r>
              <a:rPr lang="en-US" sz="1700" dirty="0">
                <a:solidFill>
                  <a:schemeClr val="dk1"/>
                </a:solidFill>
              </a:rPr>
              <a:t> </a:t>
            </a:r>
            <a:r>
              <a:rPr lang="en-US" sz="1700" dirty="0" err="1">
                <a:solidFill>
                  <a:schemeClr val="dk1"/>
                </a:solidFill>
              </a:rPr>
              <a:t>düsturla</a:t>
            </a:r>
            <a:r>
              <a:rPr lang="en-US" sz="1700" dirty="0">
                <a:solidFill>
                  <a:schemeClr val="dk1"/>
                </a:solidFill>
              </a:rPr>
              <a:t> </a:t>
            </a:r>
            <a:r>
              <a:rPr lang="en-US" sz="1700" dirty="0" err="1">
                <a:solidFill>
                  <a:schemeClr val="dk1"/>
                </a:solidFill>
              </a:rPr>
              <a:t>təxmin</a:t>
            </a:r>
            <a:r>
              <a:rPr lang="en-US" sz="1700" dirty="0">
                <a:solidFill>
                  <a:schemeClr val="dk1"/>
                </a:solidFill>
              </a:rPr>
              <a:t> </a:t>
            </a:r>
            <a:r>
              <a:rPr lang="en-US" sz="1700" dirty="0" err="1">
                <a:solidFill>
                  <a:schemeClr val="dk1"/>
                </a:solidFill>
              </a:rPr>
              <a:t>edir</a:t>
            </a:r>
            <a:r>
              <a:rPr lang="en-US" sz="1700" dirty="0">
                <a:solidFill>
                  <a:schemeClr val="dk1"/>
                </a:solidFill>
              </a:rPr>
              <a:t>:</a:t>
            </a:r>
            <a:endParaRPr sz="17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700" dirty="0">
                <a:solidFill>
                  <a:schemeClr val="dk1"/>
                </a:solidFill>
              </a:rPr>
              <a:t>Index = </a:t>
            </a:r>
            <a:r>
              <a:rPr lang="en-US" sz="1700" dirty="0" err="1">
                <a:solidFill>
                  <a:schemeClr val="dk1"/>
                </a:solidFill>
              </a:rPr>
              <a:t>Baslangic</a:t>
            </a:r>
            <a:r>
              <a:rPr lang="en-US" sz="1700" dirty="0">
                <a:solidFill>
                  <a:schemeClr val="dk1"/>
                </a:solidFill>
              </a:rPr>
              <a:t> + </a:t>
            </a:r>
            <a:r>
              <a:rPr lang="en-US" sz="3100" dirty="0">
                <a:solidFill>
                  <a:schemeClr val="dk1"/>
                </a:solidFill>
              </a:rPr>
              <a:t>(-------------------- x </a:t>
            </a:r>
            <a:endParaRPr sz="1700"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700" dirty="0">
                <a:solidFill>
                  <a:schemeClr val="dk1"/>
                </a:solidFill>
              </a:rPr>
              <a:t>Bu </a:t>
            </a:r>
            <a:r>
              <a:rPr lang="en-US" sz="1700" dirty="0" err="1">
                <a:solidFill>
                  <a:schemeClr val="dk1"/>
                </a:solidFill>
              </a:rPr>
              <a:t>düstur</a:t>
            </a:r>
            <a:r>
              <a:rPr lang="en-US" sz="1700" dirty="0">
                <a:solidFill>
                  <a:schemeClr val="dk1"/>
                </a:solidFill>
              </a:rPr>
              <a:t> </a:t>
            </a:r>
            <a:r>
              <a:rPr lang="en-US" sz="1700" dirty="0" err="1">
                <a:solidFill>
                  <a:schemeClr val="dk1"/>
                </a:solidFill>
              </a:rPr>
              <a:t>axtarılan</a:t>
            </a:r>
            <a:r>
              <a:rPr lang="en-US" sz="1700" dirty="0">
                <a:solidFill>
                  <a:schemeClr val="dk1"/>
                </a:solidFill>
              </a:rPr>
              <a:t> </a:t>
            </a:r>
            <a:r>
              <a:rPr lang="en-US" sz="1700" dirty="0" err="1">
                <a:solidFill>
                  <a:schemeClr val="dk1"/>
                </a:solidFill>
              </a:rPr>
              <a:t>dəyərin</a:t>
            </a:r>
            <a:r>
              <a:rPr lang="en-US" sz="1700" dirty="0">
                <a:solidFill>
                  <a:schemeClr val="dk1"/>
                </a:solidFill>
              </a:rPr>
              <a:t> </a:t>
            </a:r>
            <a:r>
              <a:rPr lang="en-US" sz="1700" dirty="0" err="1">
                <a:solidFill>
                  <a:schemeClr val="dk1"/>
                </a:solidFill>
              </a:rPr>
              <a:t>təxmini</a:t>
            </a:r>
            <a:r>
              <a:rPr lang="en-US" sz="1700" dirty="0">
                <a:solidFill>
                  <a:schemeClr val="dk1"/>
                </a:solidFill>
              </a:rPr>
              <a:t> </a:t>
            </a:r>
            <a:r>
              <a:rPr lang="en-US" sz="1700" dirty="0" err="1">
                <a:solidFill>
                  <a:schemeClr val="dk1"/>
                </a:solidFill>
              </a:rPr>
              <a:t>harada</a:t>
            </a:r>
            <a:r>
              <a:rPr lang="en-US" sz="1700" dirty="0">
                <a:solidFill>
                  <a:schemeClr val="dk1"/>
                </a:solidFill>
              </a:rPr>
              <a:t> </a:t>
            </a:r>
            <a:r>
              <a:rPr lang="en-US" sz="1700" dirty="0" err="1">
                <a:solidFill>
                  <a:schemeClr val="dk1"/>
                </a:solidFill>
              </a:rPr>
              <a:t>olduğunu</a:t>
            </a:r>
            <a:r>
              <a:rPr lang="en-US" sz="1700" dirty="0">
                <a:solidFill>
                  <a:schemeClr val="dk1"/>
                </a:solidFill>
              </a:rPr>
              <a:t> </a:t>
            </a:r>
            <a:r>
              <a:rPr lang="en-US" sz="1700" dirty="0" err="1">
                <a:solidFill>
                  <a:schemeClr val="dk1"/>
                </a:solidFill>
              </a:rPr>
              <a:t>tapmağa</a:t>
            </a:r>
            <a:r>
              <a:rPr lang="en-US" sz="1700" dirty="0">
                <a:solidFill>
                  <a:schemeClr val="dk1"/>
                </a:solidFill>
              </a:rPr>
              <a:t> </a:t>
            </a:r>
            <a:r>
              <a:rPr lang="en-US" sz="1700" dirty="0" err="1">
                <a:solidFill>
                  <a:schemeClr val="dk1"/>
                </a:solidFill>
              </a:rPr>
              <a:t>kömək</a:t>
            </a:r>
            <a:r>
              <a:rPr lang="en-US" sz="1700" dirty="0">
                <a:solidFill>
                  <a:schemeClr val="dk1"/>
                </a:solidFill>
              </a:rPr>
              <a:t> </a:t>
            </a:r>
            <a:r>
              <a:rPr lang="en-US" sz="1700" dirty="0" err="1">
                <a:solidFill>
                  <a:schemeClr val="dk1"/>
                </a:solidFill>
              </a:rPr>
              <a:t>edir</a:t>
            </a:r>
            <a:r>
              <a:rPr lang="en-US" sz="1700" dirty="0">
                <a:solidFill>
                  <a:schemeClr val="dk1"/>
                </a:solidFill>
              </a:rPr>
              <a:t>. </a:t>
            </a:r>
            <a:r>
              <a:rPr lang="en-US" sz="1700" dirty="0" err="1">
                <a:solidFill>
                  <a:schemeClr val="dk1"/>
                </a:solidFill>
              </a:rPr>
              <a:t>Beləliklə</a:t>
            </a:r>
            <a:r>
              <a:rPr lang="en-US" sz="1700" dirty="0">
                <a:solidFill>
                  <a:schemeClr val="dk1"/>
                </a:solidFill>
              </a:rPr>
              <a:t>, </a:t>
            </a:r>
            <a:r>
              <a:rPr lang="en-US" sz="1700" dirty="0" err="1">
                <a:solidFill>
                  <a:schemeClr val="dk1"/>
                </a:solidFill>
              </a:rPr>
              <a:t>hər</a:t>
            </a:r>
            <a:r>
              <a:rPr lang="en-US" sz="1700" dirty="0">
                <a:solidFill>
                  <a:schemeClr val="dk1"/>
                </a:solidFill>
              </a:rPr>
              <a:t> </a:t>
            </a:r>
            <a:r>
              <a:rPr lang="en-US" sz="1700" dirty="0" err="1">
                <a:solidFill>
                  <a:schemeClr val="dk1"/>
                </a:solidFill>
              </a:rPr>
              <a:t>addımda</a:t>
            </a:r>
            <a:r>
              <a:rPr lang="en-US" sz="1700" dirty="0">
                <a:solidFill>
                  <a:schemeClr val="dk1"/>
                </a:solidFill>
              </a:rPr>
              <a:t> </a:t>
            </a:r>
            <a:r>
              <a:rPr lang="en-US" sz="1700" dirty="0" err="1">
                <a:solidFill>
                  <a:schemeClr val="dk1"/>
                </a:solidFill>
              </a:rPr>
              <a:t>ortadan</a:t>
            </a:r>
            <a:r>
              <a:rPr lang="en-US" sz="1700" dirty="0">
                <a:solidFill>
                  <a:schemeClr val="dk1"/>
                </a:solidFill>
              </a:rPr>
              <a:t> </a:t>
            </a:r>
            <a:r>
              <a:rPr lang="en-US" sz="1700" dirty="0" err="1">
                <a:solidFill>
                  <a:schemeClr val="dk1"/>
                </a:solidFill>
              </a:rPr>
              <a:t>başlamaq</a:t>
            </a:r>
            <a:r>
              <a:rPr lang="en-US" sz="1700" dirty="0">
                <a:solidFill>
                  <a:schemeClr val="dk1"/>
                </a:solidFill>
              </a:rPr>
              <a:t> </a:t>
            </a:r>
            <a:r>
              <a:rPr lang="en-US" sz="1700" dirty="0" err="1">
                <a:solidFill>
                  <a:schemeClr val="dk1"/>
                </a:solidFill>
              </a:rPr>
              <a:t>əvəzinə</a:t>
            </a:r>
            <a:r>
              <a:rPr lang="en-US" sz="1700" dirty="0">
                <a:solidFill>
                  <a:schemeClr val="dk1"/>
                </a:solidFill>
              </a:rPr>
              <a:t>, </a:t>
            </a:r>
            <a:r>
              <a:rPr lang="en-US" sz="1700" dirty="0" err="1">
                <a:solidFill>
                  <a:schemeClr val="dk1"/>
                </a:solidFill>
              </a:rPr>
              <a:t>axtarılan</a:t>
            </a:r>
            <a:r>
              <a:rPr lang="en-US" sz="1700" dirty="0">
                <a:solidFill>
                  <a:schemeClr val="dk1"/>
                </a:solidFill>
              </a:rPr>
              <a:t> </a:t>
            </a:r>
            <a:r>
              <a:rPr lang="en-US" sz="1700" dirty="0" err="1">
                <a:solidFill>
                  <a:schemeClr val="dk1"/>
                </a:solidFill>
              </a:rPr>
              <a:t>dəyərə</a:t>
            </a:r>
            <a:r>
              <a:rPr lang="en-US" sz="1700" dirty="0">
                <a:solidFill>
                  <a:schemeClr val="dk1"/>
                </a:solidFill>
              </a:rPr>
              <a:t> </a:t>
            </a:r>
            <a:r>
              <a:rPr lang="en-US" sz="1700" dirty="0" err="1">
                <a:solidFill>
                  <a:schemeClr val="dk1"/>
                </a:solidFill>
              </a:rPr>
              <a:t>yaxın</a:t>
            </a:r>
            <a:r>
              <a:rPr lang="en-US" sz="1700" dirty="0">
                <a:solidFill>
                  <a:schemeClr val="dk1"/>
                </a:solidFill>
              </a:rPr>
              <a:t> </a:t>
            </a:r>
            <a:r>
              <a:rPr lang="en-US" sz="1700" dirty="0" err="1">
                <a:solidFill>
                  <a:schemeClr val="dk1"/>
                </a:solidFill>
              </a:rPr>
              <a:t>olan</a:t>
            </a:r>
            <a:r>
              <a:rPr lang="en-US" sz="1700" dirty="0">
                <a:solidFill>
                  <a:schemeClr val="dk1"/>
                </a:solidFill>
              </a:rPr>
              <a:t> </a:t>
            </a:r>
            <a:r>
              <a:rPr lang="en-US" sz="1700" dirty="0" err="1">
                <a:solidFill>
                  <a:schemeClr val="dk1"/>
                </a:solidFill>
              </a:rPr>
              <a:t>nöqtədən</a:t>
            </a:r>
            <a:r>
              <a:rPr lang="en-US" sz="1700" dirty="0">
                <a:solidFill>
                  <a:schemeClr val="dk1"/>
                </a:solidFill>
              </a:rPr>
              <a:t> </a:t>
            </a:r>
            <a:r>
              <a:rPr lang="en-US" sz="1700" dirty="0" err="1">
                <a:solidFill>
                  <a:schemeClr val="dk1"/>
                </a:solidFill>
              </a:rPr>
              <a:t>axtarış</a:t>
            </a:r>
            <a:r>
              <a:rPr lang="en-US" sz="1700" dirty="0">
                <a:solidFill>
                  <a:schemeClr val="dk1"/>
                </a:solidFill>
              </a:rPr>
              <a:t> </a:t>
            </a:r>
            <a:r>
              <a:rPr lang="en-US" sz="1700" dirty="0" err="1">
                <a:solidFill>
                  <a:schemeClr val="dk1"/>
                </a:solidFill>
              </a:rPr>
              <a:t>davam</a:t>
            </a:r>
            <a:r>
              <a:rPr lang="en-US" sz="1700" dirty="0">
                <a:solidFill>
                  <a:schemeClr val="dk1"/>
                </a:solidFill>
              </a:rPr>
              <a:t> </a:t>
            </a:r>
            <a:r>
              <a:rPr lang="en-US" sz="1700" dirty="0" err="1">
                <a:solidFill>
                  <a:schemeClr val="dk1"/>
                </a:solidFill>
              </a:rPr>
              <a:t>edir</a:t>
            </a:r>
            <a:r>
              <a:rPr lang="en-US" sz="1700" dirty="0">
                <a:solidFill>
                  <a:schemeClr val="dk1"/>
                </a:solidFill>
              </a:rPr>
              <a:t> </a:t>
            </a:r>
            <a:r>
              <a:rPr lang="en-US" sz="1700" dirty="0" err="1">
                <a:solidFill>
                  <a:schemeClr val="dk1"/>
                </a:solidFill>
              </a:rPr>
              <a:t>və</a:t>
            </a:r>
            <a:r>
              <a:rPr lang="en-US" sz="1700" dirty="0">
                <a:solidFill>
                  <a:schemeClr val="dk1"/>
                </a:solidFill>
              </a:rPr>
              <a:t> </a:t>
            </a:r>
            <a:r>
              <a:rPr lang="en-US" sz="1700" dirty="0" err="1">
                <a:solidFill>
                  <a:schemeClr val="dk1"/>
                </a:solidFill>
              </a:rPr>
              <a:t>nəticədə</a:t>
            </a:r>
            <a:r>
              <a:rPr lang="en-US" sz="1700" dirty="0">
                <a:solidFill>
                  <a:schemeClr val="dk1"/>
                </a:solidFill>
              </a:rPr>
              <a:t> </a:t>
            </a:r>
            <a:r>
              <a:rPr lang="en-US" sz="1700" dirty="0" err="1">
                <a:solidFill>
                  <a:schemeClr val="dk1"/>
                </a:solidFill>
              </a:rPr>
              <a:t>daha</a:t>
            </a:r>
            <a:r>
              <a:rPr lang="en-US" sz="1700" dirty="0">
                <a:solidFill>
                  <a:schemeClr val="dk1"/>
                </a:solidFill>
              </a:rPr>
              <a:t> </a:t>
            </a:r>
            <a:r>
              <a:rPr lang="en-US" sz="1700" dirty="0" err="1">
                <a:solidFill>
                  <a:schemeClr val="dk1"/>
                </a:solidFill>
              </a:rPr>
              <a:t>az</a:t>
            </a:r>
            <a:r>
              <a:rPr lang="en-US" sz="1700" dirty="0">
                <a:solidFill>
                  <a:schemeClr val="dk1"/>
                </a:solidFill>
              </a:rPr>
              <a:t> </a:t>
            </a:r>
            <a:r>
              <a:rPr lang="en-US" sz="1700" dirty="0" err="1">
                <a:solidFill>
                  <a:schemeClr val="dk1"/>
                </a:solidFill>
              </a:rPr>
              <a:t>addımla</a:t>
            </a:r>
            <a:r>
              <a:rPr lang="en-US" sz="1700" dirty="0">
                <a:solidFill>
                  <a:schemeClr val="dk1"/>
                </a:solidFill>
              </a:rPr>
              <a:t> </a:t>
            </a:r>
            <a:r>
              <a:rPr lang="en-US" sz="1700" dirty="0" err="1">
                <a:solidFill>
                  <a:schemeClr val="dk1"/>
                </a:solidFill>
              </a:rPr>
              <a:t>dəyər</a:t>
            </a:r>
            <a:r>
              <a:rPr lang="en-US" sz="1700" dirty="0">
                <a:solidFill>
                  <a:schemeClr val="dk1"/>
                </a:solidFill>
              </a:rPr>
              <a:t> </a:t>
            </a:r>
            <a:r>
              <a:rPr lang="en-US" sz="1700" dirty="0" err="1">
                <a:solidFill>
                  <a:schemeClr val="dk1"/>
                </a:solidFill>
              </a:rPr>
              <a:t>tapılır</a:t>
            </a:r>
            <a:r>
              <a:rPr lang="en-US" sz="1700" dirty="0">
                <a:solidFill>
                  <a:schemeClr val="dk1"/>
                </a:solidFill>
              </a:rPr>
              <a:t>.</a:t>
            </a:r>
            <a:endParaRPr sz="1700" dirty="0">
              <a:solidFill>
                <a:schemeClr val="dk1"/>
              </a:solidFill>
            </a:endParaRPr>
          </a:p>
          <a:p>
            <a:pPr marL="0" marR="0" lvl="0" indent="0" algn="l" rtl="0">
              <a:lnSpc>
                <a:spcPct val="100000"/>
              </a:lnSpc>
              <a:spcBef>
                <a:spcPts val="1200"/>
              </a:spcBef>
              <a:spcAft>
                <a:spcPts val="0"/>
              </a:spcAft>
              <a:buClr>
                <a:srgbClr val="000000"/>
              </a:buClr>
              <a:buSzPts val="1700"/>
              <a:buFont typeface="Arial"/>
              <a:buNone/>
            </a:pPr>
            <a:endParaRPr sz="1700" dirty="0">
              <a:solidFill>
                <a:schemeClr val="dk1"/>
              </a:solidFill>
            </a:endParaRPr>
          </a:p>
        </p:txBody>
      </p:sp>
      <p:sp>
        <p:nvSpPr>
          <p:cNvPr id="173" name="Google Shape;173;p22"/>
          <p:cNvSpPr txBox="1"/>
          <p:nvPr/>
        </p:nvSpPr>
        <p:spPr>
          <a:xfrm>
            <a:off x="2674528" y="1745151"/>
            <a:ext cx="8944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500"/>
              <a:buFont typeface="Arial"/>
              <a:buNone/>
            </a:pPr>
            <a:r>
              <a:rPr lang="en-US" sz="1200" dirty="0">
                <a:solidFill>
                  <a:schemeClr val="dk1"/>
                </a:solidFill>
              </a:rPr>
              <a:t>Son </a:t>
            </a:r>
            <a:r>
              <a:rPr lang="en-US" sz="1200" dirty="0" err="1">
                <a:solidFill>
                  <a:schemeClr val="dk1"/>
                </a:solidFill>
              </a:rPr>
              <a:t>deyer</a:t>
            </a:r>
            <a:r>
              <a:rPr lang="en-US" sz="1200" dirty="0">
                <a:solidFill>
                  <a:schemeClr val="dk1"/>
                </a:solidFill>
              </a:rPr>
              <a:t> - </a:t>
            </a:r>
            <a:r>
              <a:rPr lang="en-US" sz="1200" dirty="0" err="1">
                <a:solidFill>
                  <a:schemeClr val="dk1"/>
                </a:solidFill>
              </a:rPr>
              <a:t>Baslangic</a:t>
            </a:r>
            <a:r>
              <a:rPr lang="en-US" sz="1200" dirty="0">
                <a:solidFill>
                  <a:schemeClr val="dk1"/>
                </a:solidFill>
              </a:rPr>
              <a:t> </a:t>
            </a:r>
            <a:r>
              <a:rPr lang="en-US" sz="1200" dirty="0" err="1">
                <a:solidFill>
                  <a:schemeClr val="dk1"/>
                </a:solidFill>
              </a:rPr>
              <a:t>deyeri</a:t>
            </a:r>
            <a:endParaRPr sz="1200" dirty="0">
              <a:solidFill>
                <a:schemeClr val="dk1"/>
              </a:solidFill>
            </a:endParaRPr>
          </a:p>
        </p:txBody>
      </p:sp>
      <p:sp>
        <p:nvSpPr>
          <p:cNvPr id="174" name="Google Shape;174;p22"/>
          <p:cNvSpPr txBox="1"/>
          <p:nvPr/>
        </p:nvSpPr>
        <p:spPr>
          <a:xfrm>
            <a:off x="2674528" y="1422809"/>
            <a:ext cx="57885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200" dirty="0" err="1">
                <a:solidFill>
                  <a:schemeClr val="dk1"/>
                </a:solidFill>
              </a:rPr>
              <a:t>Axtarilan</a:t>
            </a:r>
            <a:r>
              <a:rPr lang="en-US" sz="1200" dirty="0">
                <a:solidFill>
                  <a:schemeClr val="dk1"/>
                </a:solidFill>
              </a:rPr>
              <a:t> </a:t>
            </a:r>
            <a:r>
              <a:rPr lang="en-US" sz="1200" dirty="0" err="1">
                <a:solidFill>
                  <a:schemeClr val="dk1"/>
                </a:solidFill>
              </a:rPr>
              <a:t>deyer</a:t>
            </a:r>
            <a:r>
              <a:rPr lang="en-US" sz="1200" dirty="0">
                <a:solidFill>
                  <a:schemeClr val="dk1"/>
                </a:solidFill>
              </a:rPr>
              <a:t> - </a:t>
            </a:r>
            <a:r>
              <a:rPr lang="en-US" sz="1200" dirty="0" err="1">
                <a:solidFill>
                  <a:schemeClr val="dk1"/>
                </a:solidFill>
              </a:rPr>
              <a:t>Baslangic</a:t>
            </a:r>
            <a:r>
              <a:rPr lang="en-US" sz="1200" dirty="0">
                <a:solidFill>
                  <a:schemeClr val="dk1"/>
                </a:solidFill>
              </a:rPr>
              <a:t> </a:t>
            </a:r>
            <a:r>
              <a:rPr lang="en-US" sz="1200" dirty="0" err="1">
                <a:solidFill>
                  <a:schemeClr val="dk1"/>
                </a:solidFill>
              </a:rPr>
              <a:t>deyeri</a:t>
            </a:r>
            <a:endParaRPr sz="1200" dirty="0">
              <a:solidFill>
                <a:schemeClr val="dk1"/>
              </a:solidFill>
            </a:endParaRPr>
          </a:p>
        </p:txBody>
      </p:sp>
      <p:sp>
        <p:nvSpPr>
          <p:cNvPr id="175" name="Google Shape;175;p22"/>
          <p:cNvSpPr txBox="1"/>
          <p:nvPr/>
        </p:nvSpPr>
        <p:spPr>
          <a:xfrm>
            <a:off x="527859" y="3247149"/>
            <a:ext cx="89448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Arial"/>
                <a:ea typeface="Arial"/>
                <a:cs typeface="Arial"/>
                <a:sym typeface="Arial"/>
              </a:rPr>
              <a:t>Binary search-dən fərqli olaraq orta nöqtə düstura əsasən tapılır</a:t>
            </a:r>
            <a:endParaRPr sz="1500">
              <a:solidFill>
                <a:schemeClr val="dk1"/>
              </a:solidFill>
            </a:endParaRPr>
          </a:p>
        </p:txBody>
      </p:sp>
      <p:sp>
        <p:nvSpPr>
          <p:cNvPr id="176" name="Google Shape;176;p22"/>
          <p:cNvSpPr txBox="1"/>
          <p:nvPr/>
        </p:nvSpPr>
        <p:spPr>
          <a:xfrm>
            <a:off x="527859" y="3662649"/>
            <a:ext cx="8944800" cy="452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dirty="0">
                <a:solidFill>
                  <a:schemeClr val="dk1"/>
                </a:solidFill>
                <a:latin typeface="Arial"/>
                <a:ea typeface="Arial"/>
                <a:cs typeface="Arial"/>
                <a:sym typeface="Arial"/>
              </a:rPr>
              <a:t>Time complexity: </a:t>
            </a:r>
            <a:r>
              <a:rPr lang="en-US" sz="1500" b="0" i="0" u="none" strike="noStrike" cap="none" dirty="0" err="1">
                <a:solidFill>
                  <a:schemeClr val="dk1"/>
                </a:solidFill>
                <a:latin typeface="Arial"/>
                <a:ea typeface="Arial"/>
                <a:cs typeface="Arial"/>
                <a:sym typeface="Arial"/>
              </a:rPr>
              <a:t>Average-Case:O</a:t>
            </a:r>
            <a:r>
              <a:rPr lang="en-US" sz="1500" b="0" i="0" u="none" strike="noStrike" cap="none" dirty="0">
                <a:solidFill>
                  <a:schemeClr val="dk1"/>
                </a:solidFill>
                <a:latin typeface="Arial"/>
                <a:ea typeface="Arial"/>
                <a:cs typeface="Arial"/>
                <a:sym typeface="Arial"/>
              </a:rPr>
              <a:t>(log2(log2 n)), Worst-Case: O(n)</a:t>
            </a:r>
            <a:endParaRPr sz="15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500"/>
              <a:buFont typeface="Arial"/>
              <a:buNone/>
            </a:pPr>
            <a:endParaRPr sz="1500" dirty="0">
              <a:solidFill>
                <a:schemeClr val="dk1"/>
              </a:solidFill>
            </a:endParaRPr>
          </a:p>
          <a:p>
            <a:pPr marL="0" marR="0" lvl="0" indent="0" algn="l" rtl="0">
              <a:lnSpc>
                <a:spcPct val="100000"/>
              </a:lnSpc>
              <a:spcBef>
                <a:spcPts val="0"/>
              </a:spcBef>
              <a:spcAft>
                <a:spcPts val="0"/>
              </a:spcAft>
              <a:buClr>
                <a:srgbClr val="000000"/>
              </a:buClr>
              <a:buSzPts val="1500"/>
              <a:buFont typeface="Arial"/>
              <a:buNone/>
            </a:pPr>
            <a:r>
              <a:rPr lang="en-US" sz="1500" b="1" dirty="0">
                <a:solidFill>
                  <a:schemeClr val="dk1"/>
                </a:solidFill>
              </a:rPr>
              <a:t>Time complexity</a:t>
            </a:r>
            <a:r>
              <a:rPr lang="en-US" sz="1500" dirty="0">
                <a:solidFill>
                  <a:schemeClr val="dk1"/>
                </a:solidFill>
              </a:rPr>
              <a:t> (Zaman </a:t>
            </a:r>
            <a:r>
              <a:rPr lang="en-US" sz="1500" dirty="0" err="1">
                <a:solidFill>
                  <a:schemeClr val="dk1"/>
                </a:solidFill>
              </a:rPr>
              <a:t>mürəkkəbliyi</a:t>
            </a:r>
            <a:r>
              <a:rPr lang="en-US" sz="1500" dirty="0">
                <a:solidFill>
                  <a:schemeClr val="dk1"/>
                </a:solidFill>
              </a:rPr>
              <a:t>) </a:t>
            </a:r>
            <a:r>
              <a:rPr lang="en-US" sz="1500" dirty="0" err="1">
                <a:solidFill>
                  <a:schemeClr val="dk1"/>
                </a:solidFill>
              </a:rPr>
              <a:t>bir</a:t>
            </a:r>
            <a:r>
              <a:rPr lang="en-US" sz="1500" dirty="0">
                <a:solidFill>
                  <a:schemeClr val="dk1"/>
                </a:solidFill>
              </a:rPr>
              <a:t> </a:t>
            </a:r>
            <a:r>
              <a:rPr lang="en-US" sz="1500" dirty="0" err="1">
                <a:solidFill>
                  <a:schemeClr val="dk1"/>
                </a:solidFill>
              </a:rPr>
              <a:t>alqoritmin</a:t>
            </a:r>
            <a:r>
              <a:rPr lang="en-US" sz="1500" dirty="0">
                <a:solidFill>
                  <a:schemeClr val="dk1"/>
                </a:solidFill>
              </a:rPr>
              <a:t> </a:t>
            </a:r>
            <a:r>
              <a:rPr lang="en-US" sz="1500" dirty="0" err="1">
                <a:solidFill>
                  <a:schemeClr val="dk1"/>
                </a:solidFill>
              </a:rPr>
              <a:t>işləmə</a:t>
            </a:r>
            <a:r>
              <a:rPr lang="en-US" sz="1500" dirty="0">
                <a:solidFill>
                  <a:schemeClr val="dk1"/>
                </a:solidFill>
              </a:rPr>
              <a:t> </a:t>
            </a:r>
            <a:r>
              <a:rPr lang="en-US" sz="1500" dirty="0" err="1">
                <a:solidFill>
                  <a:schemeClr val="dk1"/>
                </a:solidFill>
              </a:rPr>
              <a:t>sürətini</a:t>
            </a:r>
            <a:r>
              <a:rPr lang="en-US" sz="1500" dirty="0">
                <a:solidFill>
                  <a:schemeClr val="dk1"/>
                </a:solidFill>
              </a:rPr>
              <a:t> </a:t>
            </a:r>
            <a:r>
              <a:rPr lang="en-US" sz="1500" dirty="0" err="1">
                <a:solidFill>
                  <a:schemeClr val="dk1"/>
                </a:solidFill>
              </a:rPr>
              <a:t>və</a:t>
            </a:r>
            <a:r>
              <a:rPr lang="en-US" sz="1500" dirty="0">
                <a:solidFill>
                  <a:schemeClr val="dk1"/>
                </a:solidFill>
              </a:rPr>
              <a:t> </a:t>
            </a:r>
            <a:r>
              <a:rPr lang="en-US" sz="1500" dirty="0" err="1">
                <a:solidFill>
                  <a:schemeClr val="dk1"/>
                </a:solidFill>
              </a:rPr>
              <a:t>ya</a:t>
            </a:r>
            <a:r>
              <a:rPr lang="en-US" sz="1500" dirty="0">
                <a:solidFill>
                  <a:schemeClr val="dk1"/>
                </a:solidFill>
              </a:rPr>
              <a:t> </a:t>
            </a:r>
            <a:r>
              <a:rPr lang="en-US" sz="1500" dirty="0" err="1">
                <a:solidFill>
                  <a:schemeClr val="dk1"/>
                </a:solidFill>
              </a:rPr>
              <a:t>işini</a:t>
            </a:r>
            <a:r>
              <a:rPr lang="en-US" sz="1500" dirty="0">
                <a:solidFill>
                  <a:schemeClr val="dk1"/>
                </a:solidFill>
              </a:rPr>
              <a:t> </a:t>
            </a:r>
            <a:r>
              <a:rPr lang="en-US" sz="1500" dirty="0" err="1">
                <a:solidFill>
                  <a:schemeClr val="dk1"/>
                </a:solidFill>
              </a:rPr>
              <a:t>təsvir</a:t>
            </a:r>
            <a:r>
              <a:rPr lang="en-US" sz="1500" dirty="0">
                <a:solidFill>
                  <a:schemeClr val="dk1"/>
                </a:solidFill>
              </a:rPr>
              <a:t> </a:t>
            </a:r>
            <a:r>
              <a:rPr lang="en-US" sz="1500" dirty="0" err="1">
                <a:solidFill>
                  <a:schemeClr val="dk1"/>
                </a:solidFill>
              </a:rPr>
              <a:t>edən</a:t>
            </a:r>
            <a:r>
              <a:rPr lang="en-US" sz="1500" dirty="0">
                <a:solidFill>
                  <a:schemeClr val="dk1"/>
                </a:solidFill>
              </a:rPr>
              <a:t> </a:t>
            </a:r>
            <a:r>
              <a:rPr lang="en-US" sz="1500" dirty="0" err="1">
                <a:solidFill>
                  <a:schemeClr val="dk1"/>
                </a:solidFill>
              </a:rPr>
              <a:t>anlayışdır</a:t>
            </a:r>
            <a:r>
              <a:rPr lang="en-US" sz="1500" dirty="0">
                <a:solidFill>
                  <a:schemeClr val="dk1"/>
                </a:solidFill>
              </a:rPr>
              <a:t>. </a:t>
            </a:r>
            <a:r>
              <a:rPr lang="en-US" sz="1500" dirty="0" err="1">
                <a:solidFill>
                  <a:schemeClr val="dk1"/>
                </a:solidFill>
              </a:rPr>
              <a:t>Başqa</a:t>
            </a:r>
            <a:r>
              <a:rPr lang="en-US" sz="1500" dirty="0">
                <a:solidFill>
                  <a:schemeClr val="dk1"/>
                </a:solidFill>
              </a:rPr>
              <a:t> </a:t>
            </a:r>
            <a:r>
              <a:rPr lang="en-US" sz="1500" dirty="0" err="1">
                <a:solidFill>
                  <a:schemeClr val="dk1"/>
                </a:solidFill>
              </a:rPr>
              <a:t>sözlə</a:t>
            </a:r>
            <a:r>
              <a:rPr lang="en-US" sz="1500" dirty="0">
                <a:solidFill>
                  <a:schemeClr val="dk1"/>
                </a:solidFill>
              </a:rPr>
              <a:t>, </a:t>
            </a:r>
            <a:r>
              <a:rPr lang="en-US" sz="1500" dirty="0" err="1">
                <a:solidFill>
                  <a:schemeClr val="dk1"/>
                </a:solidFill>
              </a:rPr>
              <a:t>alqoritmin</a:t>
            </a:r>
            <a:r>
              <a:rPr lang="en-US" sz="1500" dirty="0">
                <a:solidFill>
                  <a:schemeClr val="dk1"/>
                </a:solidFill>
              </a:rPr>
              <a:t> </a:t>
            </a:r>
            <a:r>
              <a:rPr lang="en-US" sz="1500" dirty="0" err="1">
                <a:solidFill>
                  <a:schemeClr val="dk1"/>
                </a:solidFill>
              </a:rPr>
              <a:t>girdiyə</a:t>
            </a:r>
            <a:r>
              <a:rPr lang="en-US" sz="1500" dirty="0">
                <a:solidFill>
                  <a:schemeClr val="dk1"/>
                </a:solidFill>
              </a:rPr>
              <a:t> (</a:t>
            </a:r>
            <a:r>
              <a:rPr lang="en-US" sz="1500" dirty="0" err="1">
                <a:solidFill>
                  <a:schemeClr val="dk1"/>
                </a:solidFill>
              </a:rPr>
              <a:t>məlumatın</a:t>
            </a:r>
            <a:r>
              <a:rPr lang="en-US" sz="1500" dirty="0">
                <a:solidFill>
                  <a:schemeClr val="dk1"/>
                </a:solidFill>
              </a:rPr>
              <a:t> </a:t>
            </a:r>
            <a:r>
              <a:rPr lang="en-US" sz="1500" dirty="0" err="1">
                <a:solidFill>
                  <a:schemeClr val="dk1"/>
                </a:solidFill>
              </a:rPr>
              <a:t>ölçüsünə</a:t>
            </a:r>
            <a:r>
              <a:rPr lang="en-US" sz="1500" dirty="0">
                <a:solidFill>
                  <a:schemeClr val="dk1"/>
                </a:solidFill>
              </a:rPr>
              <a:t>) </a:t>
            </a:r>
            <a:r>
              <a:rPr lang="en-US" sz="1500" dirty="0" err="1">
                <a:solidFill>
                  <a:schemeClr val="dk1"/>
                </a:solidFill>
              </a:rPr>
              <a:t>görə</a:t>
            </a:r>
            <a:r>
              <a:rPr lang="en-US" sz="1500" dirty="0">
                <a:solidFill>
                  <a:schemeClr val="dk1"/>
                </a:solidFill>
              </a:rPr>
              <a:t> </a:t>
            </a:r>
            <a:r>
              <a:rPr lang="en-US" sz="1500" dirty="0" err="1">
                <a:solidFill>
                  <a:schemeClr val="dk1"/>
                </a:solidFill>
              </a:rPr>
              <a:t>nə</a:t>
            </a:r>
            <a:r>
              <a:rPr lang="en-US" sz="1500" dirty="0">
                <a:solidFill>
                  <a:schemeClr val="dk1"/>
                </a:solidFill>
              </a:rPr>
              <a:t> </a:t>
            </a:r>
            <a:r>
              <a:rPr lang="en-US" sz="1500" dirty="0" err="1">
                <a:solidFill>
                  <a:schemeClr val="dk1"/>
                </a:solidFill>
              </a:rPr>
              <a:t>qədər</a:t>
            </a:r>
            <a:r>
              <a:rPr lang="en-US" sz="1500" dirty="0">
                <a:solidFill>
                  <a:schemeClr val="dk1"/>
                </a:solidFill>
              </a:rPr>
              <a:t> </a:t>
            </a:r>
            <a:r>
              <a:rPr lang="en-US" sz="1500" dirty="0" err="1">
                <a:solidFill>
                  <a:schemeClr val="dk1"/>
                </a:solidFill>
              </a:rPr>
              <a:t>vaxt</a:t>
            </a:r>
            <a:r>
              <a:rPr lang="en-US" sz="1500" dirty="0">
                <a:solidFill>
                  <a:schemeClr val="dk1"/>
                </a:solidFill>
              </a:rPr>
              <a:t> </a:t>
            </a:r>
            <a:r>
              <a:rPr lang="en-US" sz="1500" dirty="0" err="1">
                <a:solidFill>
                  <a:schemeClr val="dk1"/>
                </a:solidFill>
              </a:rPr>
              <a:t>tələb</a:t>
            </a:r>
            <a:r>
              <a:rPr lang="en-US" sz="1500" dirty="0">
                <a:solidFill>
                  <a:schemeClr val="dk1"/>
                </a:solidFill>
              </a:rPr>
              <a:t> </a:t>
            </a:r>
            <a:r>
              <a:rPr lang="en-US" sz="1500" dirty="0" err="1">
                <a:solidFill>
                  <a:schemeClr val="dk1"/>
                </a:solidFill>
              </a:rPr>
              <a:t>etdiyini</a:t>
            </a:r>
            <a:r>
              <a:rPr lang="en-US" sz="1500" dirty="0">
                <a:solidFill>
                  <a:schemeClr val="dk1"/>
                </a:solidFill>
              </a:rPr>
              <a:t> </a:t>
            </a:r>
            <a:r>
              <a:rPr lang="en-US" sz="1500" dirty="0" err="1">
                <a:solidFill>
                  <a:schemeClr val="dk1"/>
                </a:solidFill>
              </a:rPr>
              <a:t>göstərir</a:t>
            </a:r>
            <a:r>
              <a:rPr lang="en-US" sz="1500" dirty="0">
                <a:solidFill>
                  <a:schemeClr val="dk1"/>
                </a:solidFill>
              </a:rPr>
              <a:t>. Bu, </a:t>
            </a:r>
            <a:r>
              <a:rPr lang="en-US" sz="1500" dirty="0" err="1">
                <a:solidFill>
                  <a:schemeClr val="dk1"/>
                </a:solidFill>
              </a:rPr>
              <a:t>alqoritmin</a:t>
            </a:r>
            <a:r>
              <a:rPr lang="en-US" sz="1500" dirty="0">
                <a:solidFill>
                  <a:schemeClr val="dk1"/>
                </a:solidFill>
              </a:rPr>
              <a:t> </a:t>
            </a:r>
            <a:r>
              <a:rPr lang="en-US" sz="1500" dirty="0" err="1">
                <a:solidFill>
                  <a:schemeClr val="dk1"/>
                </a:solidFill>
              </a:rPr>
              <a:t>effektivliyini</a:t>
            </a:r>
            <a:r>
              <a:rPr lang="en-US" sz="1500" dirty="0">
                <a:solidFill>
                  <a:schemeClr val="dk1"/>
                </a:solidFill>
              </a:rPr>
              <a:t> </a:t>
            </a:r>
            <a:r>
              <a:rPr lang="en-US" sz="1500" dirty="0" err="1">
                <a:solidFill>
                  <a:schemeClr val="dk1"/>
                </a:solidFill>
              </a:rPr>
              <a:t>qiymətləndirmək</a:t>
            </a:r>
            <a:r>
              <a:rPr lang="en-US" sz="1500" dirty="0">
                <a:solidFill>
                  <a:schemeClr val="dk1"/>
                </a:solidFill>
              </a:rPr>
              <a:t> </a:t>
            </a:r>
            <a:r>
              <a:rPr lang="en-US" sz="1500" dirty="0" err="1">
                <a:solidFill>
                  <a:schemeClr val="dk1"/>
                </a:solidFill>
              </a:rPr>
              <a:t>üçün</a:t>
            </a:r>
            <a:r>
              <a:rPr lang="en-US" sz="1500" dirty="0">
                <a:solidFill>
                  <a:schemeClr val="dk1"/>
                </a:solidFill>
              </a:rPr>
              <a:t> </a:t>
            </a:r>
            <a:r>
              <a:rPr lang="en-US" sz="1500" dirty="0" err="1">
                <a:solidFill>
                  <a:schemeClr val="dk1"/>
                </a:solidFill>
              </a:rPr>
              <a:t>istifadə</a:t>
            </a:r>
            <a:r>
              <a:rPr lang="en-US" sz="1500" dirty="0">
                <a:solidFill>
                  <a:schemeClr val="dk1"/>
                </a:solidFill>
              </a:rPr>
              <a:t> </a:t>
            </a:r>
            <a:r>
              <a:rPr lang="en-US" sz="1500" dirty="0" err="1">
                <a:solidFill>
                  <a:schemeClr val="dk1"/>
                </a:solidFill>
              </a:rPr>
              <a:t>olunur</a:t>
            </a:r>
            <a:r>
              <a:rPr lang="en-US" sz="1500" dirty="0">
                <a:solidFill>
                  <a:schemeClr val="dk1"/>
                </a:solidFill>
              </a:rPr>
              <a:t>.</a:t>
            </a:r>
            <a:endParaRPr sz="1500" dirty="0">
              <a:solidFill>
                <a:schemeClr val="dk1"/>
              </a:solidFill>
            </a:endParaRPr>
          </a:p>
          <a:p>
            <a:pPr marL="0" marR="0" lvl="0" indent="0" algn="l" rtl="0">
              <a:lnSpc>
                <a:spcPct val="100000"/>
              </a:lnSpc>
              <a:spcBef>
                <a:spcPts val="0"/>
              </a:spcBef>
              <a:spcAft>
                <a:spcPts val="0"/>
              </a:spcAft>
              <a:buClr>
                <a:srgbClr val="000000"/>
              </a:buClr>
              <a:buSzPts val="1500"/>
              <a:buFont typeface="Arial"/>
              <a:buNone/>
            </a:pPr>
            <a:endParaRPr sz="1500" dirty="0">
              <a:solidFill>
                <a:schemeClr val="dk1"/>
              </a:solidFill>
            </a:endParaRPr>
          </a:p>
          <a:p>
            <a:pPr marL="0" marR="0" lvl="0" indent="0" algn="l" rtl="0">
              <a:lnSpc>
                <a:spcPct val="100000"/>
              </a:lnSpc>
              <a:spcBef>
                <a:spcPts val="0"/>
              </a:spcBef>
              <a:spcAft>
                <a:spcPts val="0"/>
              </a:spcAft>
              <a:buClr>
                <a:srgbClr val="000000"/>
              </a:buClr>
              <a:buSzPts val="1500"/>
              <a:buFont typeface="Arial"/>
              <a:buNone/>
            </a:pPr>
            <a:r>
              <a:rPr lang="en-US" sz="1500" dirty="0" err="1">
                <a:solidFill>
                  <a:schemeClr val="dk1"/>
                </a:solidFill>
              </a:rPr>
              <a:t>Alqoritmin</a:t>
            </a:r>
            <a:r>
              <a:rPr lang="en-US" sz="1500" dirty="0">
                <a:solidFill>
                  <a:schemeClr val="dk1"/>
                </a:solidFill>
              </a:rPr>
              <a:t> time </a:t>
            </a:r>
            <a:r>
              <a:rPr lang="en-US" sz="1500" dirty="0" err="1">
                <a:solidFill>
                  <a:schemeClr val="dk1"/>
                </a:solidFill>
              </a:rPr>
              <a:t>complexityi</a:t>
            </a:r>
            <a:r>
              <a:rPr lang="en-US" sz="1500" dirty="0">
                <a:solidFill>
                  <a:schemeClr val="dk1"/>
                </a:solidFill>
              </a:rPr>
              <a:t> </a:t>
            </a:r>
            <a:r>
              <a:rPr lang="en-US" sz="1500" dirty="0" err="1">
                <a:solidFill>
                  <a:schemeClr val="dk1"/>
                </a:solidFill>
              </a:rPr>
              <a:t>adətən</a:t>
            </a:r>
            <a:r>
              <a:rPr lang="en-US" sz="1500" dirty="0">
                <a:solidFill>
                  <a:schemeClr val="dk1"/>
                </a:solidFill>
              </a:rPr>
              <a:t> </a:t>
            </a:r>
            <a:r>
              <a:rPr lang="en-US" sz="1500" b="1" dirty="0">
                <a:solidFill>
                  <a:schemeClr val="dk1"/>
                </a:solidFill>
              </a:rPr>
              <a:t>Big-O</a:t>
            </a:r>
            <a:r>
              <a:rPr lang="en-US" sz="1500" dirty="0">
                <a:solidFill>
                  <a:schemeClr val="dk1"/>
                </a:solidFill>
              </a:rPr>
              <a:t> notion </a:t>
            </a:r>
            <a:r>
              <a:rPr lang="en-US" sz="1500" dirty="0" err="1">
                <a:solidFill>
                  <a:schemeClr val="dk1"/>
                </a:solidFill>
              </a:rPr>
              <a:t>ilə</a:t>
            </a:r>
            <a:r>
              <a:rPr lang="en-US" sz="1500" dirty="0">
                <a:solidFill>
                  <a:schemeClr val="dk1"/>
                </a:solidFill>
              </a:rPr>
              <a:t> </a:t>
            </a:r>
            <a:r>
              <a:rPr lang="en-US" sz="1500" dirty="0" err="1">
                <a:solidFill>
                  <a:schemeClr val="dk1"/>
                </a:solidFill>
              </a:rPr>
              <a:t>göstərilir</a:t>
            </a:r>
            <a:r>
              <a:rPr lang="en-US" sz="1500" dirty="0">
                <a:solidFill>
                  <a:schemeClr val="dk1"/>
                </a:solidFill>
              </a:rPr>
              <a:t>. </a:t>
            </a:r>
            <a:r>
              <a:rPr lang="en-US" sz="1500" dirty="0" err="1">
                <a:solidFill>
                  <a:schemeClr val="dk1"/>
                </a:solidFill>
              </a:rPr>
              <a:t>Məsələn</a:t>
            </a:r>
            <a:r>
              <a:rPr lang="en-US" sz="1500" dirty="0">
                <a:solidFill>
                  <a:schemeClr val="dk1"/>
                </a:solidFill>
              </a:rPr>
              <a:t>:</a:t>
            </a:r>
            <a:endParaRPr sz="1500" dirty="0">
              <a:solidFill>
                <a:schemeClr val="dk1"/>
              </a:solidFill>
            </a:endParaRPr>
          </a:p>
          <a:p>
            <a:pPr marL="457200" lvl="0" indent="-323850" algn="l" rtl="0">
              <a:lnSpc>
                <a:spcPct val="115000"/>
              </a:lnSpc>
              <a:spcBef>
                <a:spcPts val="1200"/>
              </a:spcBef>
              <a:spcAft>
                <a:spcPts val="0"/>
              </a:spcAft>
              <a:buClr>
                <a:schemeClr val="dk1"/>
              </a:buClr>
              <a:buSzPts val="1500"/>
              <a:buChar char="●"/>
            </a:pPr>
            <a:r>
              <a:rPr lang="en-US" sz="1500" b="1" dirty="0">
                <a:solidFill>
                  <a:schemeClr val="dk1"/>
                </a:solidFill>
              </a:rPr>
              <a:t>O(1)</a:t>
            </a:r>
            <a:r>
              <a:rPr lang="en-US" sz="1500" dirty="0">
                <a:solidFill>
                  <a:schemeClr val="dk1"/>
                </a:solidFill>
              </a:rPr>
              <a:t>: </a:t>
            </a:r>
            <a:r>
              <a:rPr lang="en-US" sz="1500" dirty="0" err="1">
                <a:solidFill>
                  <a:schemeClr val="dk1"/>
                </a:solidFill>
              </a:rPr>
              <a:t>Girdinin</a:t>
            </a:r>
            <a:r>
              <a:rPr lang="en-US" sz="1500" dirty="0">
                <a:solidFill>
                  <a:schemeClr val="dk1"/>
                </a:solidFill>
              </a:rPr>
              <a:t> </a:t>
            </a:r>
            <a:r>
              <a:rPr lang="en-US" sz="1500" dirty="0" err="1">
                <a:solidFill>
                  <a:schemeClr val="dk1"/>
                </a:solidFill>
              </a:rPr>
              <a:t>ölçüsündən</a:t>
            </a:r>
            <a:r>
              <a:rPr lang="en-US" sz="1500" dirty="0">
                <a:solidFill>
                  <a:schemeClr val="dk1"/>
                </a:solidFill>
              </a:rPr>
              <a:t> </a:t>
            </a:r>
            <a:r>
              <a:rPr lang="en-US" sz="1500" dirty="0" err="1">
                <a:solidFill>
                  <a:schemeClr val="dk1"/>
                </a:solidFill>
              </a:rPr>
              <a:t>asılı</a:t>
            </a:r>
            <a:r>
              <a:rPr lang="en-US" sz="1500" dirty="0">
                <a:solidFill>
                  <a:schemeClr val="dk1"/>
                </a:solidFill>
              </a:rPr>
              <a:t> </a:t>
            </a:r>
            <a:r>
              <a:rPr lang="en-US" sz="1500" dirty="0" err="1">
                <a:solidFill>
                  <a:schemeClr val="dk1"/>
                </a:solidFill>
              </a:rPr>
              <a:t>olmayaraq</a:t>
            </a:r>
            <a:r>
              <a:rPr lang="en-US" sz="1500" dirty="0">
                <a:solidFill>
                  <a:schemeClr val="dk1"/>
                </a:solidFill>
              </a:rPr>
              <a:t> </a:t>
            </a:r>
            <a:r>
              <a:rPr lang="en-US" sz="1500" dirty="0" err="1">
                <a:solidFill>
                  <a:schemeClr val="dk1"/>
                </a:solidFill>
              </a:rPr>
              <a:t>sabit</a:t>
            </a:r>
            <a:r>
              <a:rPr lang="en-US" sz="1500" dirty="0">
                <a:solidFill>
                  <a:schemeClr val="dk1"/>
                </a:solidFill>
              </a:rPr>
              <a:t> </a:t>
            </a:r>
            <a:r>
              <a:rPr lang="en-US" sz="1500" dirty="0" err="1">
                <a:solidFill>
                  <a:schemeClr val="dk1"/>
                </a:solidFill>
              </a:rPr>
              <a:t>vaxtda</a:t>
            </a:r>
            <a:r>
              <a:rPr lang="en-US" sz="1500" dirty="0">
                <a:solidFill>
                  <a:schemeClr val="dk1"/>
                </a:solidFill>
              </a:rPr>
              <a:t> </a:t>
            </a:r>
            <a:r>
              <a:rPr lang="en-US" sz="1500" dirty="0" err="1">
                <a:solidFill>
                  <a:schemeClr val="dk1"/>
                </a:solidFill>
              </a:rPr>
              <a:t>işləyir</a:t>
            </a:r>
            <a:r>
              <a:rPr lang="en-US" sz="1500" dirty="0">
                <a:solidFill>
                  <a:schemeClr val="dk1"/>
                </a:solidFill>
              </a:rPr>
              <a:t>.</a:t>
            </a:r>
            <a:endParaRPr sz="1500" dirty="0">
              <a:solidFill>
                <a:schemeClr val="dk1"/>
              </a:solidFill>
            </a:endParaRPr>
          </a:p>
          <a:p>
            <a:pPr marL="457200" lvl="0" indent="-323850" algn="l" rtl="0">
              <a:lnSpc>
                <a:spcPct val="115000"/>
              </a:lnSpc>
              <a:spcBef>
                <a:spcPts val="0"/>
              </a:spcBef>
              <a:spcAft>
                <a:spcPts val="0"/>
              </a:spcAft>
              <a:buClr>
                <a:schemeClr val="dk1"/>
              </a:buClr>
              <a:buSzPts val="1500"/>
              <a:buChar char="●"/>
            </a:pPr>
            <a:r>
              <a:rPr lang="en-US" sz="1500" b="1" dirty="0">
                <a:solidFill>
                  <a:schemeClr val="dk1"/>
                </a:solidFill>
              </a:rPr>
              <a:t>O(n)</a:t>
            </a:r>
            <a:r>
              <a:rPr lang="en-US" sz="1500" dirty="0">
                <a:solidFill>
                  <a:schemeClr val="dk1"/>
                </a:solidFill>
              </a:rPr>
              <a:t>: </a:t>
            </a:r>
            <a:r>
              <a:rPr lang="en-US" sz="1500" dirty="0" err="1">
                <a:solidFill>
                  <a:schemeClr val="dk1"/>
                </a:solidFill>
              </a:rPr>
              <a:t>Girdinin</a:t>
            </a:r>
            <a:r>
              <a:rPr lang="en-US" sz="1500" dirty="0">
                <a:solidFill>
                  <a:schemeClr val="dk1"/>
                </a:solidFill>
              </a:rPr>
              <a:t> </a:t>
            </a:r>
            <a:r>
              <a:rPr lang="en-US" sz="1500" dirty="0" err="1">
                <a:solidFill>
                  <a:schemeClr val="dk1"/>
                </a:solidFill>
              </a:rPr>
              <a:t>ölçüsü</a:t>
            </a:r>
            <a:r>
              <a:rPr lang="en-US" sz="1500" dirty="0">
                <a:solidFill>
                  <a:schemeClr val="dk1"/>
                </a:solidFill>
              </a:rPr>
              <a:t> </a:t>
            </a:r>
            <a:r>
              <a:rPr lang="en-US" sz="1500" dirty="0" err="1">
                <a:solidFill>
                  <a:schemeClr val="dk1"/>
                </a:solidFill>
              </a:rPr>
              <a:t>artdıqca</a:t>
            </a:r>
            <a:r>
              <a:rPr lang="en-US" sz="1500" dirty="0">
                <a:solidFill>
                  <a:schemeClr val="dk1"/>
                </a:solidFill>
              </a:rPr>
              <a:t> </a:t>
            </a:r>
            <a:r>
              <a:rPr lang="en-US" sz="1500" dirty="0" err="1">
                <a:solidFill>
                  <a:schemeClr val="dk1"/>
                </a:solidFill>
              </a:rPr>
              <a:t>iş</a:t>
            </a:r>
            <a:r>
              <a:rPr lang="en-US" sz="1500" dirty="0">
                <a:solidFill>
                  <a:schemeClr val="dk1"/>
                </a:solidFill>
              </a:rPr>
              <a:t> </a:t>
            </a:r>
            <a:r>
              <a:rPr lang="en-US" sz="1500" dirty="0" err="1">
                <a:solidFill>
                  <a:schemeClr val="dk1"/>
                </a:solidFill>
              </a:rPr>
              <a:t>vaxtı</a:t>
            </a:r>
            <a:r>
              <a:rPr lang="en-US" sz="1500" dirty="0">
                <a:solidFill>
                  <a:schemeClr val="dk1"/>
                </a:solidFill>
              </a:rPr>
              <a:t> da </a:t>
            </a:r>
            <a:r>
              <a:rPr lang="en-US" sz="1500" dirty="0" err="1">
                <a:solidFill>
                  <a:schemeClr val="dk1"/>
                </a:solidFill>
              </a:rPr>
              <a:t>xətti</a:t>
            </a:r>
            <a:r>
              <a:rPr lang="en-US" sz="1500" dirty="0">
                <a:solidFill>
                  <a:schemeClr val="dk1"/>
                </a:solidFill>
              </a:rPr>
              <a:t> </a:t>
            </a:r>
            <a:r>
              <a:rPr lang="en-US" sz="1500" dirty="0" err="1">
                <a:solidFill>
                  <a:schemeClr val="dk1"/>
                </a:solidFill>
              </a:rPr>
              <a:t>şəkildə</a:t>
            </a:r>
            <a:r>
              <a:rPr lang="en-US" sz="1500" dirty="0">
                <a:solidFill>
                  <a:schemeClr val="dk1"/>
                </a:solidFill>
              </a:rPr>
              <a:t> </a:t>
            </a:r>
            <a:r>
              <a:rPr lang="en-US" sz="1500" dirty="0" err="1">
                <a:solidFill>
                  <a:schemeClr val="dk1"/>
                </a:solidFill>
              </a:rPr>
              <a:t>artır</a:t>
            </a:r>
            <a:r>
              <a:rPr lang="en-US" sz="1500" dirty="0">
                <a:solidFill>
                  <a:schemeClr val="dk1"/>
                </a:solidFill>
              </a:rPr>
              <a:t>.</a:t>
            </a:r>
            <a:endParaRPr sz="1500" dirty="0">
              <a:solidFill>
                <a:schemeClr val="dk1"/>
              </a:solidFill>
            </a:endParaRPr>
          </a:p>
          <a:p>
            <a:pPr marL="457200" lvl="0" indent="-323850" algn="l" rtl="0">
              <a:lnSpc>
                <a:spcPct val="115000"/>
              </a:lnSpc>
              <a:spcBef>
                <a:spcPts val="0"/>
              </a:spcBef>
              <a:spcAft>
                <a:spcPts val="0"/>
              </a:spcAft>
              <a:buClr>
                <a:schemeClr val="dk1"/>
              </a:buClr>
              <a:buSzPts val="1500"/>
              <a:buChar char="●"/>
            </a:pPr>
            <a:r>
              <a:rPr lang="en-US" sz="1500" b="1" dirty="0">
                <a:solidFill>
                  <a:schemeClr val="dk1"/>
                </a:solidFill>
              </a:rPr>
              <a:t>O(log n)</a:t>
            </a:r>
            <a:r>
              <a:rPr lang="en-US" sz="1500" dirty="0">
                <a:solidFill>
                  <a:schemeClr val="dk1"/>
                </a:solidFill>
              </a:rPr>
              <a:t>: </a:t>
            </a:r>
            <a:r>
              <a:rPr lang="en-US" sz="1500" dirty="0" err="1">
                <a:solidFill>
                  <a:schemeClr val="dk1"/>
                </a:solidFill>
              </a:rPr>
              <a:t>Girdinin</a:t>
            </a:r>
            <a:r>
              <a:rPr lang="en-US" sz="1500" dirty="0">
                <a:solidFill>
                  <a:schemeClr val="dk1"/>
                </a:solidFill>
              </a:rPr>
              <a:t> </a:t>
            </a:r>
            <a:r>
              <a:rPr lang="en-US" sz="1500" dirty="0" err="1">
                <a:solidFill>
                  <a:schemeClr val="dk1"/>
                </a:solidFill>
              </a:rPr>
              <a:t>ölçüsü</a:t>
            </a:r>
            <a:r>
              <a:rPr lang="en-US" sz="1500" dirty="0">
                <a:solidFill>
                  <a:schemeClr val="dk1"/>
                </a:solidFill>
              </a:rPr>
              <a:t> </a:t>
            </a:r>
            <a:r>
              <a:rPr lang="en-US" sz="1500" dirty="0" err="1">
                <a:solidFill>
                  <a:schemeClr val="dk1"/>
                </a:solidFill>
              </a:rPr>
              <a:t>artdıqca</a:t>
            </a:r>
            <a:r>
              <a:rPr lang="en-US" sz="1500" dirty="0">
                <a:solidFill>
                  <a:schemeClr val="dk1"/>
                </a:solidFill>
              </a:rPr>
              <a:t> </a:t>
            </a:r>
            <a:r>
              <a:rPr lang="en-US" sz="1500" dirty="0" err="1">
                <a:solidFill>
                  <a:schemeClr val="dk1"/>
                </a:solidFill>
              </a:rPr>
              <a:t>iş</a:t>
            </a:r>
            <a:r>
              <a:rPr lang="en-US" sz="1500" dirty="0">
                <a:solidFill>
                  <a:schemeClr val="dk1"/>
                </a:solidFill>
              </a:rPr>
              <a:t> </a:t>
            </a:r>
            <a:r>
              <a:rPr lang="en-US" sz="1500" dirty="0" err="1">
                <a:solidFill>
                  <a:schemeClr val="dk1"/>
                </a:solidFill>
              </a:rPr>
              <a:t>vaxtı</a:t>
            </a:r>
            <a:r>
              <a:rPr lang="en-US" sz="1500" dirty="0">
                <a:solidFill>
                  <a:schemeClr val="dk1"/>
                </a:solidFill>
              </a:rPr>
              <a:t> </a:t>
            </a:r>
            <a:r>
              <a:rPr lang="en-US" sz="1500" dirty="0" err="1">
                <a:solidFill>
                  <a:schemeClr val="dk1"/>
                </a:solidFill>
              </a:rPr>
              <a:t>daha</a:t>
            </a:r>
            <a:r>
              <a:rPr lang="en-US" sz="1500" dirty="0">
                <a:solidFill>
                  <a:schemeClr val="dk1"/>
                </a:solidFill>
              </a:rPr>
              <a:t> </a:t>
            </a:r>
            <a:r>
              <a:rPr lang="en-US" sz="1500" dirty="0" err="1">
                <a:solidFill>
                  <a:schemeClr val="dk1"/>
                </a:solidFill>
              </a:rPr>
              <a:t>yavaş</a:t>
            </a:r>
            <a:r>
              <a:rPr lang="en-US" sz="1500" dirty="0">
                <a:solidFill>
                  <a:schemeClr val="dk1"/>
                </a:solidFill>
              </a:rPr>
              <a:t>, </a:t>
            </a:r>
            <a:r>
              <a:rPr lang="en-US" sz="1500" dirty="0" err="1">
                <a:solidFill>
                  <a:schemeClr val="dk1"/>
                </a:solidFill>
              </a:rPr>
              <a:t>loqarifmik</a:t>
            </a:r>
            <a:r>
              <a:rPr lang="en-US" sz="1500" dirty="0">
                <a:solidFill>
                  <a:schemeClr val="dk1"/>
                </a:solidFill>
              </a:rPr>
              <a:t> </a:t>
            </a:r>
            <a:r>
              <a:rPr lang="en-US" sz="1500" dirty="0" err="1">
                <a:solidFill>
                  <a:schemeClr val="dk1"/>
                </a:solidFill>
              </a:rPr>
              <a:t>şəkildə</a:t>
            </a:r>
            <a:r>
              <a:rPr lang="en-US" sz="1500" dirty="0">
                <a:solidFill>
                  <a:schemeClr val="dk1"/>
                </a:solidFill>
              </a:rPr>
              <a:t> </a:t>
            </a:r>
            <a:r>
              <a:rPr lang="en-US" sz="1500" dirty="0" err="1">
                <a:solidFill>
                  <a:schemeClr val="dk1"/>
                </a:solidFill>
              </a:rPr>
              <a:t>artır</a:t>
            </a:r>
            <a:r>
              <a:rPr lang="en-US" sz="1500" dirty="0">
                <a:solidFill>
                  <a:schemeClr val="dk1"/>
                </a:solidFill>
              </a:rPr>
              <a:t>.</a:t>
            </a:r>
            <a:endParaRPr sz="1500" dirty="0">
              <a:solidFill>
                <a:schemeClr val="dk1"/>
              </a:solidFill>
            </a:endParaRPr>
          </a:p>
          <a:p>
            <a:pPr marL="0" marR="0" lvl="0" indent="0" algn="l" rtl="0">
              <a:lnSpc>
                <a:spcPct val="100000"/>
              </a:lnSpc>
              <a:spcBef>
                <a:spcPts val="1200"/>
              </a:spcBef>
              <a:spcAft>
                <a:spcPts val="0"/>
              </a:spcAft>
              <a:buClr>
                <a:srgbClr val="000000"/>
              </a:buClr>
              <a:buSzPts val="1500"/>
              <a:buFont typeface="Arial"/>
              <a:buNone/>
            </a:pPr>
            <a:endParaRPr sz="1500" dirty="0">
              <a:solidFill>
                <a:schemeClr val="dk1"/>
              </a:solidFill>
            </a:endParaRPr>
          </a:p>
          <a:p>
            <a:pPr marL="0" marR="0" lvl="0" indent="0" algn="l" rtl="0">
              <a:lnSpc>
                <a:spcPct val="100000"/>
              </a:lnSpc>
              <a:spcBef>
                <a:spcPts val="0"/>
              </a:spcBef>
              <a:spcAft>
                <a:spcPts val="0"/>
              </a:spcAft>
              <a:buClr>
                <a:srgbClr val="000000"/>
              </a:buClr>
              <a:buSzPts val="1500"/>
              <a:buFont typeface="Arial"/>
              <a:buNone/>
            </a:pPr>
            <a:endParaRPr sz="1500" dirty="0">
              <a:solidFill>
                <a:schemeClr val="dk1"/>
              </a:solidFill>
            </a:endParaRPr>
          </a:p>
          <a:p>
            <a:pPr marL="0" marR="0" lvl="0" indent="0" algn="l" rtl="0">
              <a:lnSpc>
                <a:spcPct val="100000"/>
              </a:lnSpc>
              <a:spcBef>
                <a:spcPts val="0"/>
              </a:spcBef>
              <a:spcAft>
                <a:spcPts val="0"/>
              </a:spcAft>
              <a:buClr>
                <a:srgbClr val="000000"/>
              </a:buClr>
              <a:buSzPts val="1500"/>
              <a:buFont typeface="Arial"/>
              <a:buNone/>
            </a:pPr>
            <a:endParaRPr sz="1500" dirty="0">
              <a:solidFill>
                <a:schemeClr val="dk1"/>
              </a:solidFill>
            </a:endParaRPr>
          </a:p>
          <a:p>
            <a:pPr marL="0" marR="0" lvl="0" indent="0" algn="l" rtl="0">
              <a:lnSpc>
                <a:spcPct val="100000"/>
              </a:lnSpc>
              <a:spcBef>
                <a:spcPts val="0"/>
              </a:spcBef>
              <a:spcAft>
                <a:spcPts val="0"/>
              </a:spcAft>
              <a:buClr>
                <a:srgbClr val="000000"/>
              </a:buClr>
              <a:buSzPts val="1500"/>
              <a:buFont typeface="Arial"/>
              <a:buNone/>
            </a:pPr>
            <a:endParaRPr sz="1500" dirty="0">
              <a:solidFill>
                <a:schemeClr val="dk1"/>
              </a:solidFill>
            </a:endParaRPr>
          </a:p>
          <a:p>
            <a:pPr marL="0" marR="0" lvl="0" indent="0" algn="l" rtl="0">
              <a:lnSpc>
                <a:spcPct val="100000"/>
              </a:lnSpc>
              <a:spcBef>
                <a:spcPts val="0"/>
              </a:spcBef>
              <a:spcAft>
                <a:spcPts val="0"/>
              </a:spcAft>
              <a:buClr>
                <a:srgbClr val="000000"/>
              </a:buClr>
              <a:buSzPts val="1500"/>
              <a:buFont typeface="Arial"/>
              <a:buNone/>
            </a:pPr>
            <a:endParaRPr sz="1500" dirty="0">
              <a:solidFill>
                <a:schemeClr val="dk1"/>
              </a:solidFill>
            </a:endParaRPr>
          </a:p>
          <a:p>
            <a:pPr marL="0" marR="0" lvl="0" indent="0" algn="l" rtl="0">
              <a:lnSpc>
                <a:spcPct val="100000"/>
              </a:lnSpc>
              <a:spcBef>
                <a:spcPts val="0"/>
              </a:spcBef>
              <a:spcAft>
                <a:spcPts val="0"/>
              </a:spcAft>
              <a:buClr>
                <a:srgbClr val="000000"/>
              </a:buClr>
              <a:buSzPts val="1500"/>
              <a:buFont typeface="Arial"/>
              <a:buNone/>
            </a:pPr>
            <a:endParaRPr sz="1500" dirty="0">
              <a:solidFill>
                <a:schemeClr val="dk1"/>
              </a:solidFill>
            </a:endParaRPr>
          </a:p>
          <a:p>
            <a:pPr marL="0" marR="0" lvl="0" indent="0" algn="l" rtl="0">
              <a:lnSpc>
                <a:spcPct val="100000"/>
              </a:lnSpc>
              <a:spcBef>
                <a:spcPts val="0"/>
              </a:spcBef>
              <a:spcAft>
                <a:spcPts val="0"/>
              </a:spcAft>
              <a:buClr>
                <a:srgbClr val="000000"/>
              </a:buClr>
              <a:buSzPts val="1500"/>
              <a:buFont typeface="Arial"/>
              <a:buNone/>
            </a:pPr>
            <a:endParaRPr sz="1500" dirty="0">
              <a:solidFill>
                <a:schemeClr val="dk1"/>
              </a:solidFill>
            </a:endParaRPr>
          </a:p>
        </p:txBody>
      </p:sp>
      <p:sp>
        <p:nvSpPr>
          <p:cNvPr id="177" name="Google Shape;177;p22"/>
          <p:cNvSpPr txBox="1"/>
          <p:nvPr/>
        </p:nvSpPr>
        <p:spPr>
          <a:xfrm>
            <a:off x="5568778" y="1344907"/>
            <a:ext cx="8944800" cy="661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2000" dirty="0">
                <a:solidFill>
                  <a:schemeClr val="dk1"/>
                </a:solidFill>
              </a:rPr>
              <a:t>(</a:t>
            </a:r>
            <a:r>
              <a:rPr lang="en-US" sz="1700" dirty="0">
                <a:solidFill>
                  <a:schemeClr val="dk1"/>
                </a:solidFill>
              </a:rPr>
              <a:t>Son index - </a:t>
            </a:r>
            <a:r>
              <a:rPr lang="en-US" sz="1700" dirty="0" err="1">
                <a:solidFill>
                  <a:schemeClr val="dk1"/>
                </a:solidFill>
              </a:rPr>
              <a:t>Baslangic</a:t>
            </a:r>
            <a:r>
              <a:rPr lang="en-US" sz="1700" dirty="0">
                <a:solidFill>
                  <a:schemeClr val="dk1"/>
                </a:solidFill>
              </a:rPr>
              <a:t> </a:t>
            </a:r>
            <a:r>
              <a:rPr lang="en-US" sz="1700" dirty="0" err="1">
                <a:solidFill>
                  <a:schemeClr val="dk1"/>
                </a:solidFill>
              </a:rPr>
              <a:t>indexi</a:t>
            </a:r>
            <a:r>
              <a:rPr lang="en-US" sz="2000" dirty="0">
                <a:solidFill>
                  <a:schemeClr val="dk1"/>
                </a:solidFill>
              </a:rPr>
              <a:t>)</a:t>
            </a:r>
            <a:r>
              <a:rPr lang="en-US" sz="3100" dirty="0">
                <a:solidFill>
                  <a:schemeClr val="dk1"/>
                </a:solidFill>
              </a:rPr>
              <a:t>)</a:t>
            </a:r>
            <a:endParaRPr sz="3100" b="0" i="0" u="none" strike="noStrike" cap="none"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3" descr="Məktəb: 3 № lİ tam orta məktəb Fənn müəllİmİ: Muxtarova Rəqsanə - ppt indir"/>
          <p:cNvPicPr preferRelativeResize="0"/>
          <p:nvPr/>
        </p:nvPicPr>
        <p:blipFill rotWithShape="1">
          <a:blip r:embed="rId3">
            <a:alphaModFix/>
          </a:blip>
          <a:srcRect/>
          <a:stretch/>
        </p:blipFill>
        <p:spPr>
          <a:xfrm>
            <a:off x="3048000" y="0"/>
            <a:ext cx="9144000" cy="6858000"/>
          </a:xfrm>
          <a:prstGeom prst="rect">
            <a:avLst/>
          </a:prstGeom>
          <a:noFill/>
          <a:ln>
            <a:noFill/>
          </a:ln>
        </p:spPr>
      </p:pic>
    </p:spTree>
  </p:cSld>
  <p:clrMapOvr>
    <a:masterClrMapping/>
  </p:clrMapOvr>
</p:sld>
</file>

<file path=ppt/theme/theme1.xml><?xml version="1.0" encoding="utf-8"?>
<a:theme xmlns:a="http://schemas.openxmlformats.org/drawingml/2006/main" name="Cila">
  <a:themeElements>
    <a:clrScheme name="Cila">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353</Words>
  <Application>Microsoft Macintosh PowerPoint</Application>
  <PresentationFormat>Widescreen</PresentationFormat>
  <Paragraphs>30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Noto Sans Symbols</vt:lpstr>
      <vt:lpstr>Trebuchet MS</vt:lpstr>
      <vt:lpstr>Cila</vt:lpstr>
      <vt:lpstr> </vt:lpstr>
      <vt:lpstr>Interpolation sort</vt:lpstr>
      <vt:lpstr>Binary search</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Ruslan .</cp:lastModifiedBy>
  <cp:revision>2</cp:revision>
  <dcterms:modified xsi:type="dcterms:W3CDTF">2024-10-25T12:34:16Z</dcterms:modified>
</cp:coreProperties>
</file>