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F967A-F820-4F52-BC9C-670D2802B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080EB6-BA30-4C8A-89B0-21F6F3FB3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FB5EE9-3B5B-4E7F-A9C8-0A6C2F07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80BF55-35B3-47D5-BBA5-CAEF4C43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AEB3D5-BE0F-40C7-8DC7-D2758D9E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7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45BA3-FB3D-48CC-A97C-E86CFFA4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29A465-4A9E-4269-8EB5-6EDF08313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F3C3E1-A9DB-4C70-81E4-2AEFE005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212D33-0C7C-4E57-B45C-84546172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083952-AB58-471F-ADAC-66BDDCFA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7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4E7398F-CECF-4AC1-911C-5BA59FB1B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6FC77C-AB93-4014-86DC-B6AA8638A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2BFB8B-710E-406C-9504-C2AB240E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C6679-EC70-4FFB-B5FE-850F1287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C627EE-979D-4A4E-8249-EEC6BF56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94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E3D5C-BADF-4516-A555-015711F6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6B08E7-1784-46E2-A8B6-C37C8FDF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E82FDE-9A61-4145-9275-B34F4D94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380A2A-52E5-43F3-84B3-87CC3BC6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3EEE47-9252-410E-9710-2B25AEBE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84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5F802-364D-4676-A5F4-EA9B83A0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A5B5E6-4CD5-47A2-B082-F6EF5E16A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A4D836-FA25-41B0-8A59-A7CFD4AC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EC8E4D-F895-4BA3-8511-45B77410D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EFA271-B5FB-4A26-A10B-594FCAD0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15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1B751-4F40-4BF8-A80B-EEC74526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661800-DB8D-4188-9148-1159C2426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1B0B47-A61C-474C-88E0-1711B5F0C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0254FE-BC1A-4610-8249-4BB920D0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ABCD40-56CA-451C-AF92-8B8D6EF9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352CDB-5C82-456C-BFAD-47C25493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21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CFB84-B6A5-40DF-832F-8422D3870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1FD9AD-97D7-46EC-8D56-FAF562F0C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8227FD-60B7-4AD4-9142-A7239C79F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6F22AB-E229-4939-975C-C398266CB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5BE68D2-EDD7-482F-BEC3-7D9B97CB1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0922A-E51E-4912-9009-C4F45F39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9CC92F-A446-4793-83BA-F2470F2A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A97364-6BAB-4B41-894C-E9D48047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51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2C512-DA9A-49ED-8F93-1C6D2403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264157-A684-4006-BD38-6A02D111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091E92-0483-4BE6-9319-58C40322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4AF1D35-F4DA-4E45-99CC-53A541F2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95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295327-CFD6-47CB-8639-BD85575C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0FC9F94-C08D-4B24-9687-A4E46579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7D58FB-CF7A-418E-B81C-628A15A6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46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DED9C-7BAB-4C94-9601-8A88A424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E06781-7DEC-481D-9182-EDB9E489E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61A004-EC16-4370-8AFA-C86C5C7E3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070878-B2D0-45B1-98B3-27444272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124C1F-046B-455D-94B3-823833F2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1956ED-E25E-4AC0-8DFE-72E7971A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09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728DF-8544-4B7D-8DFD-429721BF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192D7A-A6DD-4562-98DA-05AE8AC1E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6420D3-17C3-4295-9E6F-A26CAF774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1D4502-B14F-427F-BFDA-B89AE546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8C91D0-CC98-4601-A9EB-3BF472C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662FBA-2272-4F22-A61E-E1568873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44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984C8-C4D1-497C-BC61-9BF1B44A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181A91-E4DB-4AA8-860A-52F73F743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0E6B8E-0A2C-4F0D-86A3-3E639D979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AE5C-355E-4A36-84AB-9279FAA04DDD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B91273-2710-4C69-B6BB-E0C51DB0C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955CB6-29CC-4C5B-86FF-2ABBE2CFF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B222E-88B6-4999-9CCE-476CB25C3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15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D05CFF-829E-4BB8-AA5C-3295C5E68C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mkarta.uz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D6901D-EA59-4101-8F22-6EBCDA17C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requirement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695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6E6F2-07D7-48A7-A371-B542F14A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web site mkarta.uz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59C80C-FC9D-440F-89FC-D3C43462C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user’s health information in one place</a:t>
            </a:r>
          </a:p>
          <a:p>
            <a:r>
              <a:rPr lang="en-US"/>
              <a:t>Creating conditions for doctors to provide users with referrals for diseases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23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68E18-6C80-4B32-B380-85282986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AC8EE4-B254-45CA-A63C-913230B93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>
            <a:hlinkClick r:id="rId2" action="ppaction://hlinksldjump"/>
            <a:extLst>
              <a:ext uri="{FF2B5EF4-FFF2-40B4-BE49-F238E27FC236}">
                <a16:creationId xmlns:a16="http://schemas.microsoft.com/office/drawing/2014/main" id="{EEF568EA-E2D2-405A-989B-93DA31B8F8B0}"/>
              </a:ext>
            </a:extLst>
          </p:cNvPr>
          <p:cNvSpPr/>
          <p:nvPr/>
        </p:nvSpPr>
        <p:spPr>
          <a:xfrm>
            <a:off x="8024884" y="2115403"/>
            <a:ext cx="2306471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fff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833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72E0D-BF50-47D7-9E18-90434983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aaaa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C5FC41-9E30-4F63-A24B-2A8438BA0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9689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32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mkarta.uz</vt:lpstr>
      <vt:lpstr>Purpose of web site mkarta.uz</vt:lpstr>
      <vt:lpstr>Презентация PowerPoint</vt:lpstr>
      <vt:lpstr>aaaa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mkarta.uz</dc:title>
  <dc:creator>Пользователь</dc:creator>
  <cp:lastModifiedBy>Пользователь</cp:lastModifiedBy>
  <cp:revision>5</cp:revision>
  <dcterms:created xsi:type="dcterms:W3CDTF">2020-02-19T13:56:54Z</dcterms:created>
  <dcterms:modified xsi:type="dcterms:W3CDTF">2020-02-19T14:15:16Z</dcterms:modified>
</cp:coreProperties>
</file>