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1" r:id="rId6"/>
    <p:sldId id="262" r:id="rId7"/>
    <p:sldId id="258" r:id="rId8"/>
    <p:sldId id="263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F967A-F820-4F52-BC9C-670D2802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080EB6-BA30-4C8A-89B0-21F6F3FB3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B5EE9-3B5B-4E7F-A9C8-0A6C2F07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80BF55-35B3-47D5-BBA5-CAEF4C43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EB3D5-BE0F-40C7-8DC7-D2758D9E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7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5BA3-FB3D-48CC-A97C-E86CFFA4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29A465-4A9E-4269-8EB5-6EDF0831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F3C3E1-A9DB-4C70-81E4-2AEFE005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12D33-0C7C-4E57-B45C-84546172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83952-AB58-471F-ADAC-66BDDCFA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E7398F-CECF-4AC1-911C-5BA59FB1B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6FC77C-AB93-4014-86DC-B6AA8638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BFB8B-710E-406C-9504-C2AB240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C6679-EC70-4FFB-B5FE-850F1287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627EE-979D-4A4E-8249-EEC6BF56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E3D5C-BADF-4516-A555-015711F6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B08E7-1784-46E2-A8B6-C37C8FDF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82FDE-9A61-4145-9275-B34F4D9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80A2A-52E5-43F3-84B3-87CC3BC6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EE47-9252-410E-9710-2B25AEBE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4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F802-364D-4676-A5F4-EA9B83A0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5B5E6-4CD5-47A2-B082-F6EF5E16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A4D836-FA25-41B0-8A59-A7CFD4AC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C8E4D-F895-4BA3-8511-45B77410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FA271-B5FB-4A26-A10B-594FCAD0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1B751-4F40-4BF8-A80B-EEC7452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61800-DB8D-4188-9148-1159C2426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1B0B47-A61C-474C-88E0-1711B5F0C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254FE-BC1A-4610-8249-4BB920D0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BCD40-56CA-451C-AF92-8B8D6EF9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352CDB-5C82-456C-BFAD-47C25493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1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CFB84-B6A5-40DF-832F-8422D387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FD9AD-97D7-46EC-8D56-FAF562F0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227FD-60B7-4AD4-9142-A7239C79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6F22AB-E229-4939-975C-C398266CB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BE68D2-EDD7-482F-BEC3-7D9B97CB1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0922A-E51E-4912-9009-C4F45F39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9CC92F-A446-4793-83BA-F2470F2A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A97364-6BAB-4B41-894C-E9D48047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51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C512-DA9A-49ED-8F93-1C6D2403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264157-A684-4006-BD38-6A02D11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091E92-0483-4BE6-9319-58C40322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AF1D35-F4DA-4E45-99CC-53A541F2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295327-CFD6-47CB-8639-BD85575C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FC9F94-C08D-4B24-9687-A4E46579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7D58FB-CF7A-418E-B81C-628A15A6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46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DED9C-7BAB-4C94-9601-8A88A424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06781-7DEC-481D-9182-EDB9E489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61A004-EC16-4370-8AFA-C86C5C7E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70878-B2D0-45B1-98B3-27444272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24C1F-046B-455D-94B3-823833F2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956ED-E25E-4AC0-8DFE-72E7971A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9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728DF-8544-4B7D-8DFD-429721BF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192D7A-A6DD-4562-98DA-05AE8AC1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6420D3-17C3-4295-9E6F-A26CAF77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1D4502-B14F-427F-BFDA-B89AE546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C91D0-CC98-4601-A9EB-3BF472C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62FBA-2272-4F22-A61E-E1568873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4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984C8-C4D1-497C-BC61-9BF1B44A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81A91-E4DB-4AA8-860A-52F73F74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E6B8E-0A2C-4F0D-86A3-3E639D979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AE5C-355E-4A36-84AB-9279FAA04DDD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91273-2710-4C69-B6BB-E0C51DB0C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55CB6-29CC-4C5B-86FF-2ABBE2CF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@gmail.com" TargetMode="External"/><Relationship Id="rId2" Type="http://schemas.openxmlformats.org/officeDocument/2006/relationships/hyperlink" Target="mailto:Ivanov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lanbek05/mkarta.uz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05CFF-829E-4BB8-AA5C-3295C5E68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8721"/>
            <a:ext cx="9144000" cy="971479"/>
          </a:xfrm>
        </p:spPr>
        <p:txBody>
          <a:bodyPr/>
          <a:lstStyle/>
          <a:p>
            <a:r>
              <a:rPr lang="en-US" dirty="0"/>
              <a:t>mkarta.uz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D6901D-EA59-4101-8F22-6EBCDA17C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8798"/>
            <a:ext cx="9144000" cy="490253"/>
          </a:xfrm>
        </p:spPr>
        <p:txBody>
          <a:bodyPr/>
          <a:lstStyle/>
          <a:p>
            <a:r>
              <a:rPr lang="uz-Cyrl-UZ" dirty="0"/>
              <a:t>Техник топшириқ</a:t>
            </a:r>
            <a:endParaRPr lang="ru-RU" dirty="0"/>
          </a:p>
        </p:txBody>
      </p:sp>
      <p:pic>
        <p:nvPicPr>
          <p:cNvPr id="5" name="image3.jpg">
            <a:extLst>
              <a:ext uri="{FF2B5EF4-FFF2-40B4-BE49-F238E27FC236}">
                <a16:creationId xmlns:a16="http://schemas.microsoft.com/office/drawing/2014/main" id="{71D5E07B-0BF0-4495-8476-23AE9413D01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95031" y="2216151"/>
            <a:ext cx="6401937" cy="44962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5695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C30A4-2C32-4B9E-8F80-1A4ED402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Сайт фойдаланувчилари рўйхати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A7BEEFE-1C71-4734-8067-0DA2535B2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6320"/>
              </p:ext>
            </p:extLst>
          </p:nvPr>
        </p:nvGraphicFramePr>
        <p:xfrm>
          <a:off x="2553648" y="1719618"/>
          <a:ext cx="70847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68">
                  <a:extLst>
                    <a:ext uri="{9D8B030D-6E8A-4147-A177-3AD203B41FA5}">
                      <a16:colId xmlns:a16="http://schemas.microsoft.com/office/drawing/2014/main" val="2671108694"/>
                    </a:ext>
                  </a:extLst>
                </a:gridCol>
                <a:gridCol w="2361568">
                  <a:extLst>
                    <a:ext uri="{9D8B030D-6E8A-4147-A177-3AD203B41FA5}">
                      <a16:colId xmlns:a16="http://schemas.microsoft.com/office/drawing/2014/main" val="3254547712"/>
                    </a:ext>
                  </a:extLst>
                </a:gridCol>
                <a:gridCol w="2361568">
                  <a:extLst>
                    <a:ext uri="{9D8B030D-6E8A-4147-A177-3AD203B41FA5}">
                      <a16:colId xmlns:a16="http://schemas.microsoft.com/office/drawing/2014/main" val="2843107808"/>
                    </a:ext>
                  </a:extLst>
                </a:gridCol>
              </a:tblGrid>
              <a:tr h="295109">
                <a:tc>
                  <a:txBody>
                    <a:bodyPr/>
                    <a:lstStyle/>
                    <a:p>
                      <a:r>
                        <a:rPr lang="uz-Cyrl-UZ" dirty="0"/>
                        <a:t>Логини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/>
                        <a:t>Туғилган йили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6463"/>
                  </a:ext>
                </a:extLst>
              </a:tr>
              <a:tr h="355158">
                <a:tc>
                  <a:txBody>
                    <a:bodyPr/>
                    <a:lstStyle/>
                    <a:p>
                      <a:r>
                        <a:rPr lang="en-US" dirty="0"/>
                        <a:t>Ivanov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Ivanov@gmail.com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75319"/>
                  </a:ext>
                </a:extLst>
              </a:tr>
              <a:tr h="355158"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james@gmail.com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9142"/>
                  </a:ext>
                </a:extLst>
              </a:tr>
            </a:tbl>
          </a:graphicData>
        </a:graphic>
      </p:graphicFrame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55C8A97-CB36-4DC0-AE96-1BCCBFAAE0B1}"/>
              </a:ext>
            </a:extLst>
          </p:cNvPr>
          <p:cNvSpPr/>
          <p:nvPr/>
        </p:nvSpPr>
        <p:spPr>
          <a:xfrm>
            <a:off x="2947916" y="1296538"/>
            <a:ext cx="2060812" cy="2866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08B54E-5233-4E24-96DE-A0269DE5CE8D}"/>
              </a:ext>
            </a:extLst>
          </p:cNvPr>
          <p:cNvSpPr/>
          <p:nvPr/>
        </p:nvSpPr>
        <p:spPr>
          <a:xfrm>
            <a:off x="5186149" y="1296538"/>
            <a:ext cx="1473958" cy="28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Қидириш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49485-00E5-443E-A46D-D969FF477346}"/>
              </a:ext>
            </a:extLst>
          </p:cNvPr>
          <p:cNvSpPr txBox="1"/>
          <p:nvPr/>
        </p:nvSpPr>
        <p:spPr>
          <a:xfrm>
            <a:off x="1719618" y="3152632"/>
            <a:ext cx="8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dirty="0"/>
              <a:t>Ушбу жадвал фақат докторларга кўриниб, докторлар ўзига керакли бўлган фойдаланувчини топиб олади.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63649-6555-4028-836B-BAE379D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Сайтнинг даромад манбалари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FB3F5-A08B-4EE9-86DC-25F8FC91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Рекламадан даромад;</a:t>
            </a:r>
          </a:p>
          <a:p>
            <a:r>
              <a:rPr lang="uz-Cyrl-UZ" dirty="0"/>
              <a:t>Фойдаланувчилар томонидан докторларнинг тавсияларини ихтиёрий рағбатлантириш учун тўланган маблағларидан комиссия ҳисобидан.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4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6E6F2-07D7-48A7-A371-B542F14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mkarta.uz</a:t>
            </a:r>
            <a:r>
              <a:rPr lang="uz-Cyrl-UZ" b="1" dirty="0"/>
              <a:t> </a:t>
            </a:r>
            <a:r>
              <a:rPr lang="uz-Cyrl-UZ" b="1"/>
              <a:t>веб сайт </a:t>
            </a:r>
            <a:r>
              <a:rPr lang="uz-Cyrl-UZ" b="1" dirty="0"/>
              <a:t>мақсади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9C80C-FC9D-440F-89FC-D3C43462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Фойдаланувчилар соғлиғи билан боғлиқ маълумотлар, диагностика жавоблари, даволаниш кўрсатмаларини битта жойда сақлаб бориш;</a:t>
            </a:r>
            <a:endParaRPr lang="en-US" dirty="0"/>
          </a:p>
          <a:p>
            <a:r>
              <a:rPr lang="ru-RU" dirty="0" err="1"/>
              <a:t>Шифокорлар</a:t>
            </a:r>
            <a:r>
              <a:rPr lang="ru-RU" dirty="0"/>
              <a:t> </a:t>
            </a:r>
            <a:r>
              <a:rPr lang="ru-RU" dirty="0" err="1"/>
              <a:t>томонидан</a:t>
            </a:r>
            <a:r>
              <a:rPr lang="ru-RU" dirty="0"/>
              <a:t> </a:t>
            </a:r>
            <a:r>
              <a:rPr lang="ru-RU" dirty="0" err="1"/>
              <a:t>фойдаланувчилар</a:t>
            </a:r>
            <a:r>
              <a:rPr lang="ru-RU" dirty="0"/>
              <a:t> </a:t>
            </a:r>
            <a:r>
              <a:rPr lang="ru-RU" dirty="0" err="1"/>
              <a:t>касалликлари</a:t>
            </a:r>
            <a:r>
              <a:rPr lang="ru-RU" dirty="0"/>
              <a:t> </a:t>
            </a:r>
            <a:r>
              <a:rPr lang="ru-RU" dirty="0" err="1"/>
              <a:t>бўйича</a:t>
            </a:r>
            <a:r>
              <a:rPr lang="ru-RU" dirty="0"/>
              <a:t> </a:t>
            </a:r>
            <a:r>
              <a:rPr lang="ru-RU" dirty="0" err="1"/>
              <a:t>тавсиялар</a:t>
            </a:r>
            <a:r>
              <a:rPr lang="ru-RU" dirty="0"/>
              <a:t> </a:t>
            </a:r>
            <a:r>
              <a:rPr lang="ru-RU" dirty="0" err="1"/>
              <a:t>беришига</a:t>
            </a:r>
            <a:r>
              <a:rPr lang="ru-RU" dirty="0"/>
              <a:t> </a:t>
            </a:r>
            <a:r>
              <a:rPr lang="ru-RU" dirty="0" err="1"/>
              <a:t>шароит</a:t>
            </a:r>
            <a:r>
              <a:rPr lang="ru-RU" dirty="0"/>
              <a:t> </a:t>
            </a:r>
            <a:r>
              <a:rPr lang="ru-RU" dirty="0" err="1"/>
              <a:t>яратиш</a:t>
            </a:r>
            <a:r>
              <a:rPr lang="ru-RU" dirty="0"/>
              <a:t>;</a:t>
            </a:r>
          </a:p>
          <a:p>
            <a:r>
              <a:rPr lang="ru-RU" dirty="0" err="1"/>
              <a:t>Вақт</a:t>
            </a:r>
            <a:r>
              <a:rPr lang="ru-RU" dirty="0"/>
              <a:t> </a:t>
            </a:r>
            <a:r>
              <a:rPr lang="ru-RU" dirty="0" err="1"/>
              <a:t>давомида</a:t>
            </a:r>
            <a:r>
              <a:rPr lang="ru-RU" dirty="0"/>
              <a:t> </a:t>
            </a:r>
            <a:r>
              <a:rPr lang="ru-RU" dirty="0" err="1"/>
              <a:t>фойдаланувчилар</a:t>
            </a:r>
            <a:r>
              <a:rPr lang="ru-RU" dirty="0"/>
              <a:t> </a:t>
            </a:r>
            <a:r>
              <a:rPr lang="ru-RU" dirty="0" err="1"/>
              <a:t>соғлиги</a:t>
            </a:r>
            <a:r>
              <a:rPr lang="ru-RU" dirty="0"/>
              <a:t> </a:t>
            </a:r>
            <a:r>
              <a:rPr lang="ru-RU" dirty="0" err="1"/>
              <a:t>ўзгариши</a:t>
            </a:r>
            <a:r>
              <a:rPr lang="ru-RU" dirty="0"/>
              <a:t> </a:t>
            </a:r>
            <a:r>
              <a:rPr lang="ru-RU" dirty="0" err="1"/>
              <a:t>бўйича</a:t>
            </a:r>
            <a:r>
              <a:rPr lang="ru-RU" dirty="0"/>
              <a:t> </a:t>
            </a:r>
            <a:r>
              <a:rPr lang="ru-RU" dirty="0" err="1"/>
              <a:t>ҳисоботлар</a:t>
            </a:r>
            <a:r>
              <a:rPr lang="ru-RU" dirty="0"/>
              <a:t> </a:t>
            </a:r>
            <a:r>
              <a:rPr lang="ru-RU" dirty="0" err="1"/>
              <a:t>тайёрлаш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3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A1854-1034-49EA-88D5-D14E7097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mkarta.uz </a:t>
            </a:r>
            <a:r>
              <a:rPr lang="uz-Cyrl-UZ" b="1" dirty="0"/>
              <a:t>ҳақида маълумот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ECFEE-5EE1-4108-826B-EDCB676B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Сайт </a:t>
            </a:r>
            <a:r>
              <a:rPr lang="en-US" dirty="0" err="1"/>
              <a:t>joomla</a:t>
            </a:r>
            <a:r>
              <a:rPr lang="en-US" dirty="0"/>
              <a:t> CMS </a:t>
            </a:r>
            <a:r>
              <a:rPr lang="uz-Cyrl-UZ" dirty="0"/>
              <a:t>да яратилмоқда. </a:t>
            </a:r>
          </a:p>
          <a:p>
            <a:r>
              <a:rPr lang="uz-Cyrl-UZ" dirty="0"/>
              <a:t>Сайт дастурлаш кодлари </a:t>
            </a:r>
            <a:r>
              <a:rPr lang="en-US" dirty="0">
                <a:hlinkClick r:id="rId2"/>
              </a:rPr>
              <a:t>https://github.com/ruslanbek05/mkarta.uz.git</a:t>
            </a:r>
            <a:r>
              <a:rPr lang="uz-Cyrl-UZ" dirty="0"/>
              <a:t> репозитарийда жойлаштирилган ва ҳамма кўриши ва ўзгартириши учун рухсат берилган.</a:t>
            </a:r>
          </a:p>
          <a:p>
            <a:r>
              <a:rPr lang="uz-Cyrl-UZ" dirty="0"/>
              <a:t>Сайт хостинги учун </a:t>
            </a:r>
            <a:r>
              <a:rPr lang="en-US" dirty="0"/>
              <a:t>hostinger.com </a:t>
            </a:r>
            <a:r>
              <a:rPr lang="uz-Cyrl-UZ" dirty="0"/>
              <a:t>хизматидан фойдаланилган.</a:t>
            </a:r>
          </a:p>
        </p:txBody>
      </p:sp>
    </p:spTree>
    <p:extLst>
      <p:ext uri="{BB962C8B-B14F-4D97-AF65-F5344CB8AC3E}">
        <p14:creationId xmlns:p14="http://schemas.microsoft.com/office/powerpoint/2010/main" val="23448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4EBC6-B91D-48E0-9E77-F45CCEB4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b="1" dirty="0"/>
              <a:t>Маълумотлар махфийлиги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F37A9-06B4-4260-B5D4-689C914E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Фойдаланувчилар томонидан киритилган маълумотлар фақат фойдалувчининг ўзига</a:t>
            </a:r>
            <a:r>
              <a:rPr lang="en-US" dirty="0"/>
              <a:t> </a:t>
            </a:r>
            <a:r>
              <a:rPr lang="uz-Cyrl-UZ" dirty="0"/>
              <a:t>ва докторларга кўринади. Бошқа фойдаланувчиларга кўринмайди.</a:t>
            </a:r>
          </a:p>
          <a:p>
            <a:r>
              <a:rPr lang="ru-RU" dirty="0" err="1"/>
              <a:t>Профессонал</a:t>
            </a:r>
            <a:r>
              <a:rPr lang="ru-RU" dirty="0"/>
              <a:t> </a:t>
            </a:r>
            <a:r>
              <a:rPr lang="ru-RU" dirty="0" err="1"/>
              <a:t>докторлик</a:t>
            </a:r>
            <a:r>
              <a:rPr lang="ru-RU" dirty="0"/>
              <a:t> </a:t>
            </a:r>
            <a:r>
              <a:rPr lang="ru-RU" dirty="0" err="1"/>
              <a:t>фаолияти</a:t>
            </a:r>
            <a:r>
              <a:rPr lang="ru-RU" dirty="0"/>
              <a:t> </a:t>
            </a:r>
            <a:r>
              <a:rPr lang="ru-RU" dirty="0" err="1"/>
              <a:t>билан</a:t>
            </a:r>
            <a:r>
              <a:rPr lang="ru-RU" dirty="0"/>
              <a:t> </a:t>
            </a:r>
            <a:r>
              <a:rPr lang="ru-RU" dirty="0" err="1"/>
              <a:t>шуғулланадиган</a:t>
            </a:r>
            <a:r>
              <a:rPr lang="ru-RU" dirty="0"/>
              <a:t> </a:t>
            </a:r>
            <a:r>
              <a:rPr lang="ru-RU" dirty="0" err="1"/>
              <a:t>фойдаланувчилар</a:t>
            </a:r>
            <a:r>
              <a:rPr lang="ru-RU" dirty="0"/>
              <a:t> </a:t>
            </a:r>
            <a:r>
              <a:rPr lang="ru-RU" dirty="0" err="1"/>
              <a:t>докторлар</a:t>
            </a:r>
            <a:r>
              <a:rPr lang="ru-RU" dirty="0"/>
              <a:t> </a:t>
            </a:r>
            <a:r>
              <a:rPr lang="ru-RU" dirty="0" err="1"/>
              <a:t>гуруҳига</a:t>
            </a:r>
            <a:r>
              <a:rPr lang="ru-RU" dirty="0"/>
              <a:t> </a:t>
            </a:r>
            <a:r>
              <a:rPr lang="ru-RU" dirty="0" err="1"/>
              <a:t>асосланган</a:t>
            </a:r>
            <a:r>
              <a:rPr lang="ru-RU" dirty="0"/>
              <a:t> </a:t>
            </a:r>
            <a:r>
              <a:rPr lang="ru-RU" dirty="0" err="1"/>
              <a:t>ҳужжатлар</a:t>
            </a:r>
            <a:r>
              <a:rPr lang="ru-RU" dirty="0"/>
              <a:t> </a:t>
            </a:r>
            <a:r>
              <a:rPr lang="ru-RU" dirty="0" err="1"/>
              <a:t>асосида</a:t>
            </a:r>
            <a:r>
              <a:rPr lang="ru-RU" dirty="0"/>
              <a:t> </a:t>
            </a:r>
            <a:r>
              <a:rPr lang="ru-RU" dirty="0" err="1"/>
              <a:t>ўтказилади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2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5B0DF-5976-4475-8909-F0C1359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Меню (фойдаланувчилар учун)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68F1E0F-891B-49A4-8288-331F1883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9449"/>
              </p:ext>
            </p:extLst>
          </p:nvPr>
        </p:nvGraphicFramePr>
        <p:xfrm>
          <a:off x="380619" y="1675406"/>
          <a:ext cx="11206330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297">
                  <a:extLst>
                    <a:ext uri="{9D8B030D-6E8A-4147-A177-3AD203B41FA5}">
                      <a16:colId xmlns:a16="http://schemas.microsoft.com/office/drawing/2014/main" val="324926100"/>
                    </a:ext>
                  </a:extLst>
                </a:gridCol>
                <a:gridCol w="8639033">
                  <a:extLst>
                    <a:ext uri="{9D8B030D-6E8A-4147-A177-3AD203B41FA5}">
                      <a16:colId xmlns:a16="http://schemas.microsoft.com/office/drawing/2014/main" val="1749414321"/>
                    </a:ext>
                  </a:extLst>
                </a:gridCol>
              </a:tblGrid>
              <a:tr h="308516"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Меню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Изоҳ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431637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2" action="ppaction://hlinksldjump"/>
                        </a:rPr>
                        <a:t>Анализлар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z-Cyrl-UZ" dirty="0"/>
                        <a:t>Фойдаланувчи соғлиғи билан боғлиқ маълумотлар киритади( изоҳ, расм, сана)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1725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Докторлар тавсиялари рўйхати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32121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25101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60426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0500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0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5B0DF-5976-4475-8909-F0C1359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Меню (докторлар учун)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68F1E0F-891B-49A4-8288-331F1883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40838"/>
              </p:ext>
            </p:extLst>
          </p:nvPr>
        </p:nvGraphicFramePr>
        <p:xfrm>
          <a:off x="380619" y="1675406"/>
          <a:ext cx="1120633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297">
                  <a:extLst>
                    <a:ext uri="{9D8B030D-6E8A-4147-A177-3AD203B41FA5}">
                      <a16:colId xmlns:a16="http://schemas.microsoft.com/office/drawing/2014/main" val="324926100"/>
                    </a:ext>
                  </a:extLst>
                </a:gridCol>
                <a:gridCol w="8639033">
                  <a:extLst>
                    <a:ext uri="{9D8B030D-6E8A-4147-A177-3AD203B41FA5}">
                      <a16:colId xmlns:a16="http://schemas.microsoft.com/office/drawing/2014/main" val="1749414321"/>
                    </a:ext>
                  </a:extLst>
                </a:gridCol>
              </a:tblGrid>
              <a:tr h="308516"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Меню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Изоҳ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431637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2" action="ppaction://hlinksldjump"/>
                        </a:rPr>
                        <a:t>Анализлар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z-Cyrl-UZ" dirty="0"/>
                        <a:t>Фойдаланувчи соғлиғи билан боғлиқ маълумотлар киритади( изоҳ, расм, сана)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1725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Докторлик маълумотлари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z-Cyrl-UZ"/>
                        <a:t>Бу </a:t>
                      </a:r>
                      <a:r>
                        <a:rPr lang="uz-Cyrl-UZ" dirty="0"/>
                        <a:t>ерда докторлар ўзининг докторлигини тасдиқловчи ҳужжатларни юклайди. Сайт администратори юкланган ҳужжатлар асосида фойдаланувчини доктор гуруҳига қўшади. Докторлик маълумотлари (ҳужжатлари)ни кўришга барча фойдаланувчиларга рухсат берилган бўлади.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32121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3" action="ppaction://hlinksldjump"/>
                        </a:rPr>
                        <a:t>Фойдаланувчилар рўйхати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Ушбу р</a:t>
                      </a:r>
                      <a:r>
                        <a:rPr lang="uz-Cyrl-UZ" dirty="0"/>
                        <a:t>ўйхатдан доктор ўзига керак бўлган касални топиб олади.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25101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Докторлар тавсиялари рўйхати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60426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0500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2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A5A7C-9C97-45EB-85CA-4698017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Cyrl-UZ" dirty="0"/>
              <a:t>Соғлиқ ҳақида маълумот киритиш формаси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C8E814B-CE12-4689-B8B1-4B11F908A894}"/>
              </a:ext>
            </a:extLst>
          </p:cNvPr>
          <p:cNvSpPr/>
          <p:nvPr/>
        </p:nvSpPr>
        <p:spPr>
          <a:xfrm>
            <a:off x="4813110" y="5697459"/>
            <a:ext cx="2565779" cy="5338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сақлаш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8BF9294-382B-411B-A051-81156DE9A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12064"/>
              </p:ext>
            </p:extLst>
          </p:nvPr>
        </p:nvGraphicFramePr>
        <p:xfrm>
          <a:off x="2032000" y="1690688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965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84035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Изоҳ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Бу катакка мижоз касаллиги бўйича изоҳ киритади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7" name="Таблица 5">
            <a:extLst>
              <a:ext uri="{FF2B5EF4-FFF2-40B4-BE49-F238E27FC236}">
                <a16:creationId xmlns:a16="http://schemas.microsoft.com/office/drawing/2014/main" id="{D2608A40-5B20-4621-9449-15FA1041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3988"/>
              </p:ext>
            </p:extLst>
          </p:nvPr>
        </p:nvGraphicFramePr>
        <p:xfrm>
          <a:off x="2032000" y="2535879"/>
          <a:ext cx="812800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Анализ тури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Бу катакка мижоз анализ турини киритади. Масалан қон анализи, УЗИ анализи ва шу каби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ECD7E9DE-75A9-4621-B1E6-8D7666214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99716"/>
              </p:ext>
            </p:extLst>
          </p:nvPr>
        </p:nvGraphicFramePr>
        <p:xfrm>
          <a:off x="2032000" y="3590517"/>
          <a:ext cx="812800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Расм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Бу катакка анализ жавоблари ёки касалланган жой расмини жойлаштириш мумкин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4A891511-50E5-4918-9A83-B28BB3726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05101"/>
              </p:ext>
            </p:extLst>
          </p:nvPr>
        </p:nvGraphicFramePr>
        <p:xfrm>
          <a:off x="2054746" y="4643988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Сана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Маълумот киритилган сана ёки анализ топширилган сана киритилади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1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9A483-D05F-4D84-879D-F31D2CB2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562923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Анализлар рўйхати жадвали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480A9C-7149-4AD2-B7BB-956985FE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50" y="682388"/>
            <a:ext cx="8619699" cy="6034991"/>
          </a:xfrm>
          <a:prstGeom prst="rect">
            <a:avLst/>
          </a:prstGeom>
        </p:spPr>
      </p:pic>
      <p:sp>
        <p:nvSpPr>
          <p:cNvPr id="5" name="Выноска: линия 4">
            <a:extLst>
              <a:ext uri="{FF2B5EF4-FFF2-40B4-BE49-F238E27FC236}">
                <a16:creationId xmlns:a16="http://schemas.microsoft.com/office/drawing/2014/main" id="{B8B6B42D-DB9A-4D25-A554-FB520B42188F}"/>
              </a:ext>
            </a:extLst>
          </p:cNvPr>
          <p:cNvSpPr/>
          <p:nvPr/>
        </p:nvSpPr>
        <p:spPr>
          <a:xfrm>
            <a:off x="214669" y="2606722"/>
            <a:ext cx="1354824" cy="2101755"/>
          </a:xfrm>
          <a:prstGeom prst="borderCallout1">
            <a:avLst>
              <a:gd name="adj1" fmla="val 36574"/>
              <a:gd name="adj2" fmla="val 108210"/>
              <a:gd name="adj3" fmla="val 31062"/>
              <a:gd name="adj4" fmla="val 199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Ушбу ёзув устига босиб батафсил маълумот кўриш мумкин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2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660C3-019C-4088-9D4A-88559360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10"/>
            <a:ext cx="10515600" cy="494684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Анализ батафсил маълумот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47079D-2FE7-4084-97D4-A2017EC1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7" y="836884"/>
            <a:ext cx="11351405" cy="5184231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E81AEA4-45B9-405D-BEA0-4823304D6C70}"/>
              </a:ext>
            </a:extLst>
          </p:cNvPr>
          <p:cNvSpPr/>
          <p:nvPr/>
        </p:nvSpPr>
        <p:spPr>
          <a:xfrm>
            <a:off x="420297" y="6048410"/>
            <a:ext cx="11351405" cy="709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Доктор мижоз анализларини кўриб, лозим топса кўрсатма ва тавсияларини бериб кетади. Ушбу жойга тавсия бериш тугмаси қўйилади.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80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358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mkarta.uz</vt:lpstr>
      <vt:lpstr>mkarta.uz веб сайт мақсади</vt:lpstr>
      <vt:lpstr>mkarta.uz ҳақида маълумот</vt:lpstr>
      <vt:lpstr>Маълумотлар махфийлиги</vt:lpstr>
      <vt:lpstr>Меню (фойдаланувчилар учун)</vt:lpstr>
      <vt:lpstr>Меню (докторлар учун)</vt:lpstr>
      <vt:lpstr>Соғлиқ ҳақида маълумот киритиш формаси</vt:lpstr>
      <vt:lpstr>Анализлар рўйхати жадвали</vt:lpstr>
      <vt:lpstr>Анализ батафсил маълумот</vt:lpstr>
      <vt:lpstr>Сайт фойдаланувчилари рўйхати</vt:lpstr>
      <vt:lpstr>Сайтнинг даромад манбалари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mkarta.uz</dc:title>
  <dc:creator>Пользователь</dc:creator>
  <cp:lastModifiedBy>Пользователь</cp:lastModifiedBy>
  <cp:revision>56</cp:revision>
  <dcterms:created xsi:type="dcterms:W3CDTF">2020-02-19T13:56:54Z</dcterms:created>
  <dcterms:modified xsi:type="dcterms:W3CDTF">2020-02-20T16:06:28Z</dcterms:modified>
</cp:coreProperties>
</file>