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61" r:id="rId6"/>
    <p:sldId id="262" r:id="rId7"/>
    <p:sldId id="268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F967A-F820-4F52-BC9C-670D2802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80EB6-BA30-4C8A-89B0-21F6F3FB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B5EE9-3B5B-4E7F-A9C8-0A6C2F0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0BF55-35B3-47D5-BBA5-CAEF4C43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EB3D5-BE0F-40C7-8DC7-D2758D9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7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5BA3-FB3D-48CC-A97C-E86CFFA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9A465-4A9E-4269-8EB5-6EDF0831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3C3E1-A9DB-4C70-81E4-2AEFE00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2D33-0C7C-4E57-B45C-8454617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83952-AB58-471F-ADAC-66BDDC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8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E7398F-CECF-4AC1-911C-5BA59FB1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6FC77C-AB93-4014-86DC-B6AA8638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FB8B-710E-406C-9504-C2AB240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6679-EC70-4FFB-B5FE-850F128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627EE-979D-4A4E-8249-EEC6BF5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3D5C-BADF-4516-A555-015711F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B08E7-1784-46E2-A8B6-C37C8FD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82FDE-9A61-4145-9275-B34F4D9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80A2A-52E5-43F3-84B3-87CC3BC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EE47-9252-410E-9710-2B25AEB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802-364D-4676-A5F4-EA9B83A0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5B5E6-4CD5-47A2-B082-F6EF5E1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D836-FA25-41B0-8A59-A7CFD4AC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C8E4D-F895-4BA3-8511-45B7741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A271-B5FB-4A26-A10B-594FCAD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B751-4F40-4BF8-A80B-EEC7452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1800-DB8D-4188-9148-1159C242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B0B47-A61C-474C-88E0-1711B5F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254FE-BC1A-4610-8249-4BB920D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CD40-56CA-451C-AF92-8B8D6EF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52CDB-5C82-456C-BFAD-47C254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FB84-B6A5-40DF-832F-8422D38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FD9AD-97D7-46EC-8D56-FAF562F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227FD-60B7-4AD4-9142-A7239C7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F22AB-E229-4939-975C-C398266C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68D2-EDD7-482F-BEC3-7D9B97CB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0922A-E51E-4912-9009-C4F45F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9CC92F-A446-4793-83BA-F2470F2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97364-6BAB-4B41-894C-E9D4804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512-DA9A-49ED-8F93-1C6D240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64157-A684-4006-BD38-6A02D1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091E92-0483-4BE6-9319-58C4032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F1D35-F4DA-4E45-99CC-53A541F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95327-CFD6-47CB-8639-BD85575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FC9F94-C08D-4B24-9687-A4E46579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D58FB-CF7A-418E-B81C-628A15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4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ED9C-7BAB-4C94-9601-8A88A42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06781-7DEC-481D-9182-EDB9E489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1A004-EC16-4370-8AFA-C86C5C7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70878-B2D0-45B1-98B3-27444272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24C1F-046B-455D-94B3-823833F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956ED-E25E-4AC0-8DFE-72E7971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0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28DF-8544-4B7D-8DFD-429721BF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92D7A-A6DD-4562-98DA-05AE8AC1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6420D3-17C3-4295-9E6F-A26CAF77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D4502-B14F-427F-BFDA-B89AE54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91D0-CC98-4601-A9EB-3BF472C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62FBA-2272-4F22-A61E-E15688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84C8-C4D1-497C-BC61-9BF1B44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81A91-E4DB-4AA8-860A-52F73F74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E6B8E-0A2C-4F0D-86A3-3E639D97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91273-2710-4C69-B6BB-E0C51DB0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55CB6-29CC-4C5B-86FF-2ABBE2CF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mail.com" TargetMode="External"/><Relationship Id="rId2" Type="http://schemas.openxmlformats.org/officeDocument/2006/relationships/hyperlink" Target="mailto:Ivanov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lanbek05/mkarta.uz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5CFF-829E-4BB8-AA5C-3295C5E6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721"/>
            <a:ext cx="9144000" cy="971479"/>
          </a:xfrm>
        </p:spPr>
        <p:txBody>
          <a:bodyPr/>
          <a:lstStyle/>
          <a:p>
            <a:r>
              <a:rPr lang="en-US" dirty="0"/>
              <a:t>mkarta.uz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6901D-EA59-4101-8F22-6EBCDA17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8798"/>
            <a:ext cx="9144000" cy="490253"/>
          </a:xfrm>
        </p:spPr>
        <p:txBody>
          <a:bodyPr/>
          <a:lstStyle/>
          <a:p>
            <a:r>
              <a:rPr lang="uz-Cyrl-UZ" dirty="0"/>
              <a:t>техническое задание</a:t>
            </a:r>
            <a:endParaRPr lang="ru-RU" dirty="0"/>
          </a:p>
        </p:txBody>
      </p:sp>
      <p:pic>
        <p:nvPicPr>
          <p:cNvPr id="5" name="image3.jpg">
            <a:extLst>
              <a:ext uri="{FF2B5EF4-FFF2-40B4-BE49-F238E27FC236}">
                <a16:creationId xmlns:a16="http://schemas.microsoft.com/office/drawing/2014/main" id="{71D5E07B-0BF0-4495-8476-23AE9413D0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031" y="2216151"/>
            <a:ext cx="6401937" cy="44962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51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30A4-2C32-4B9E-8F80-1A4ED402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Список пользователей сайта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7BEEFE-1C71-4734-8067-0DA2535B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27810"/>
              </p:ext>
            </p:extLst>
          </p:nvPr>
        </p:nvGraphicFramePr>
        <p:xfrm>
          <a:off x="2553648" y="1719618"/>
          <a:ext cx="70847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8">
                  <a:extLst>
                    <a:ext uri="{9D8B030D-6E8A-4147-A177-3AD203B41FA5}">
                      <a16:colId xmlns:a16="http://schemas.microsoft.com/office/drawing/2014/main" val="2671108694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3254547712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2843107808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r>
                        <a:rPr lang="uz-Cyrl-UZ" dirty="0"/>
                        <a:t>Логин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6463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Ivanov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Ivanov@gmail.com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75319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james@gmail.com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142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5C8A97-CB36-4DC0-AE96-1BCCBFAAE0B1}"/>
              </a:ext>
            </a:extLst>
          </p:cNvPr>
          <p:cNvSpPr/>
          <p:nvPr/>
        </p:nvSpPr>
        <p:spPr>
          <a:xfrm>
            <a:off x="2947916" y="1296538"/>
            <a:ext cx="2060812" cy="2866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08B54E-5233-4E24-96DE-A0269DE5CE8D}"/>
              </a:ext>
            </a:extLst>
          </p:cNvPr>
          <p:cNvSpPr/>
          <p:nvPr/>
        </p:nvSpPr>
        <p:spPr>
          <a:xfrm>
            <a:off x="5186149" y="1296538"/>
            <a:ext cx="1473958" cy="28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Поиск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49485-00E5-443E-A46D-D969FF477346}"/>
              </a:ext>
            </a:extLst>
          </p:cNvPr>
          <p:cNvSpPr txBox="1"/>
          <p:nvPr/>
        </p:nvSpPr>
        <p:spPr>
          <a:xfrm>
            <a:off x="1719618" y="3152632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таблица видна только врачам, и врачи найдут нужного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847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63649-6555-4028-836B-BAE379D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Источники доходов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B3F5-A08B-4EE9-86DC-25F8FC91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Реклама;</a:t>
            </a:r>
          </a:p>
          <a:p>
            <a:r>
              <a:rPr lang="ru-RU" dirty="0"/>
              <a:t>За счет комиссии, уплачиваемой пользователями за добровольное поощрение рекомендаций врачей</a:t>
            </a:r>
            <a:r>
              <a:rPr lang="uz-Cyrl-UZ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6F2-07D7-48A7-A371-B542F14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веб-сайта </a:t>
            </a:r>
            <a:r>
              <a:rPr lang="en-US" b="1" dirty="0"/>
              <a:t>mkarta.uz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9C80C-FC9D-440F-89FC-D3C4346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Храните информацию о здоровье пользователя, диагностические ответы, рекомендации по лечению в одном месте</a:t>
            </a:r>
            <a:r>
              <a:rPr lang="uz-Cyrl-UZ" dirty="0"/>
              <a:t>;</a:t>
            </a:r>
            <a:endParaRPr lang="en-US" dirty="0"/>
          </a:p>
          <a:p>
            <a:r>
              <a:rPr lang="ru-RU" dirty="0"/>
              <a:t>Позволит врачам дать рекомендации по лечению или улучшения здоровья;</a:t>
            </a:r>
          </a:p>
          <a:p>
            <a:r>
              <a:rPr lang="ru-RU" dirty="0"/>
              <a:t>Готовить отчеты об изменениях здоровья пользователей с течением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1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A1854-1034-49EA-88D5-D14E7097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Информация о программном обеспечении и хостинга </a:t>
            </a:r>
            <a:r>
              <a:rPr lang="en-US" b="1" dirty="0"/>
              <a:t>mkarta.uz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CFEE-5EE1-4108-826B-EDCB676B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Сайт разрабатывается в среде </a:t>
            </a:r>
            <a:r>
              <a:rPr lang="en-US" dirty="0" err="1"/>
              <a:t>joomla</a:t>
            </a:r>
            <a:r>
              <a:rPr lang="en-US" dirty="0"/>
              <a:t> CMS</a:t>
            </a:r>
            <a:r>
              <a:rPr lang="uz-Cyrl-UZ" dirty="0"/>
              <a:t>. </a:t>
            </a:r>
          </a:p>
          <a:p>
            <a:r>
              <a:rPr lang="uz-Cyrl-UZ" dirty="0"/>
              <a:t>Программные коды польностью расположен в репозитарие </a:t>
            </a:r>
            <a:r>
              <a:rPr lang="en-US" dirty="0">
                <a:hlinkClick r:id="rId2"/>
              </a:rPr>
              <a:t>https://github.com/ruslanbek05/mkarta.uz.git</a:t>
            </a:r>
            <a:r>
              <a:rPr lang="uz-Cyrl-UZ" dirty="0"/>
              <a:t> , и дан общий доступ для разработки;</a:t>
            </a:r>
          </a:p>
          <a:p>
            <a:r>
              <a:rPr lang="uz-Cyrl-UZ" dirty="0"/>
              <a:t>Хостинг сервис от </a:t>
            </a:r>
            <a:r>
              <a:rPr lang="en-US" dirty="0"/>
              <a:t>hostinger.com</a:t>
            </a:r>
            <a:r>
              <a:rPr lang="uz-Cyrl-U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8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EBC6-B91D-48E0-9E77-F45CCEB4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b="1" dirty="0"/>
              <a:t>Конфиденциальность информации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F37A9-06B4-4260-B5D4-689C914E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Пользовательский данные виден только пользователю и врачу. Не виден другим пользователям.</a:t>
            </a:r>
          </a:p>
          <a:p>
            <a:r>
              <a:rPr lang="ru-RU" dirty="0"/>
              <a:t>В группу врачей добавляется только на основании представленных документах.</a:t>
            </a:r>
          </a:p>
        </p:txBody>
      </p:sp>
    </p:spTree>
    <p:extLst>
      <p:ext uri="{BB962C8B-B14F-4D97-AF65-F5344CB8AC3E}">
        <p14:creationId xmlns:p14="http://schemas.microsoft.com/office/powerpoint/2010/main" val="9542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(для пользователей)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7395"/>
              </p:ext>
            </p:extLst>
          </p:nvPr>
        </p:nvGraphicFramePr>
        <p:xfrm>
          <a:off x="380619" y="1675406"/>
          <a:ext cx="1120633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Анализы</a:t>
                      </a:r>
                      <a:r>
                        <a:rPr lang="uz-Cyrl-UZ" dirty="0"/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Введется информацию о здоровье пользователя (описание, изображение, дата)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Рекомендации врачей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(для докторов)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29426"/>
              </p:ext>
            </p:extLst>
          </p:nvPr>
        </p:nvGraphicFramePr>
        <p:xfrm>
          <a:off x="380619" y="1675406"/>
          <a:ext cx="1120633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Анализы</a:t>
                      </a:r>
                      <a:r>
                        <a:rPr lang="uz-Cyrl-UZ" dirty="0"/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Введется информацию о здоровье пользователя (описание, изображение, дата)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Информация о докторе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Здесь врачи загружают документы, подтверждающие их докторскую степень. Администратор сайта добавляет пользователя в группу врачей на основе загруженных документов. Все пользователи будут иметь доступ к информации врача.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3" action="ppaction://hlinksldjump"/>
                        </a:rPr>
                        <a:t>Список пользователей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 этого списка врач найдет нужного ему пациента.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Рекомендации врачей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5A7C-9C97-45EB-85CA-4698017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Форма для ввода информацию о здоровье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C8E814B-CE12-4689-B8B1-4B11F908A894}"/>
              </a:ext>
            </a:extLst>
          </p:cNvPr>
          <p:cNvSpPr/>
          <p:nvPr/>
        </p:nvSpPr>
        <p:spPr>
          <a:xfrm>
            <a:off x="4813110" y="5697459"/>
            <a:ext cx="2565779" cy="533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Сохранить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BF9294-382B-411B-A051-81156DE9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22900"/>
              </p:ext>
            </p:extLst>
          </p:nvPr>
        </p:nvGraphicFramePr>
        <p:xfrm>
          <a:off x="2032000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65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84035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Описание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В эту ячейку добавляет комментарий о болезни клиента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D2608A40-5B20-4621-9449-15FA1041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76215"/>
              </p:ext>
            </p:extLst>
          </p:nvPr>
        </p:nvGraphicFramePr>
        <p:xfrm>
          <a:off x="2032000" y="2535879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Тип анализа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В этом поле выбирается тип анализа. Например, аназил крови, УЗИ или др.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ECD7E9DE-75A9-4621-B1E6-8D766621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81713"/>
              </p:ext>
            </p:extLst>
          </p:nvPr>
        </p:nvGraphicFramePr>
        <p:xfrm>
          <a:off x="2032000" y="3590517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Рисунов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Выбирается файл рисунка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4A891511-50E5-4918-9A83-B28BB372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3735"/>
              </p:ext>
            </p:extLst>
          </p:nvPr>
        </p:nvGraphicFramePr>
        <p:xfrm>
          <a:off x="2054746" y="46439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Дата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Дата анализа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A483-D05F-4D84-879D-F31D2CB2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Список анализов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E69E6-45B5-4CAC-9A71-687A6731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73" y="1107032"/>
            <a:ext cx="9880075" cy="5402950"/>
          </a:xfrm>
          <a:prstGeom prst="rect">
            <a:avLst/>
          </a:prstGeom>
        </p:spPr>
      </p:pic>
      <p:sp>
        <p:nvSpPr>
          <p:cNvPr id="5" name="Выноска: линия 4">
            <a:extLst>
              <a:ext uri="{FF2B5EF4-FFF2-40B4-BE49-F238E27FC236}">
                <a16:creationId xmlns:a16="http://schemas.microsoft.com/office/drawing/2014/main" id="{B8B6B42D-DB9A-4D25-A554-FB520B42188F}"/>
              </a:ext>
            </a:extLst>
          </p:cNvPr>
          <p:cNvSpPr/>
          <p:nvPr/>
        </p:nvSpPr>
        <p:spPr>
          <a:xfrm>
            <a:off x="109182" y="2606722"/>
            <a:ext cx="1460311" cy="2101755"/>
          </a:xfrm>
          <a:prstGeom prst="borderCallout1">
            <a:avLst>
              <a:gd name="adj1" fmla="val 36574"/>
              <a:gd name="adj2" fmla="val 108210"/>
              <a:gd name="adj3" fmla="val -3354"/>
              <a:gd name="adj4" fmla="val 209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По ссылке открывается подробная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60C3-019C-4088-9D4A-88559360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494684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Подробная информация анализа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81AEA4-45B9-405D-BEA0-4823304D6C70}"/>
              </a:ext>
            </a:extLst>
          </p:cNvPr>
          <p:cNvSpPr/>
          <p:nvPr/>
        </p:nvSpPr>
        <p:spPr>
          <a:xfrm>
            <a:off x="420297" y="6048410"/>
            <a:ext cx="11351405" cy="70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Доктор рассмотрит анализ клиента и при необходимости даст ему инструкции и рекомендации. </a:t>
            </a:r>
            <a:r>
              <a:rPr lang="uz-Cyrl-UZ" dirty="0"/>
              <a:t>Здесь будет кнопка для добавления </a:t>
            </a:r>
            <a:r>
              <a:rPr lang="ru-RU" dirty="0"/>
              <a:t>рекомендации.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35712E-57F2-458F-9F44-B906821B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8" y="737521"/>
            <a:ext cx="10197661" cy="52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332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mkarta.uz</vt:lpstr>
      <vt:lpstr>Цель веб-сайта mkarta.uz</vt:lpstr>
      <vt:lpstr>Информация о программном обеспечении и хостинга mkarta.uz</vt:lpstr>
      <vt:lpstr>Конфиденциальность информации</vt:lpstr>
      <vt:lpstr>Меню (для пользователей)</vt:lpstr>
      <vt:lpstr>Меню (для докторов)</vt:lpstr>
      <vt:lpstr>Форма для ввода информацию о здоровье</vt:lpstr>
      <vt:lpstr>Список анализов</vt:lpstr>
      <vt:lpstr>Подробная информация анализа </vt:lpstr>
      <vt:lpstr>Список пользователей сайта</vt:lpstr>
      <vt:lpstr>Источники доходов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mkarta.uz</dc:title>
  <dc:creator>Пользователь</dc:creator>
  <cp:lastModifiedBy>Пользователь</cp:lastModifiedBy>
  <cp:revision>21</cp:revision>
  <dcterms:created xsi:type="dcterms:W3CDTF">2020-02-19T13:56:54Z</dcterms:created>
  <dcterms:modified xsi:type="dcterms:W3CDTF">2020-02-20T17:46:45Z</dcterms:modified>
</cp:coreProperties>
</file>