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3013C-1BA8-0647-A407-0E0853013F03}" v="14" dt="2025-06-08T17:16:0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652" autoAdjust="0"/>
  </p:normalViewPr>
  <p:slideViewPr>
    <p:cSldViewPr snapToGrid="0">
      <p:cViewPr varScale="1">
        <p:scale>
          <a:sx n="208" d="100"/>
          <a:sy n="208" d="100"/>
        </p:scale>
        <p:origin x="7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Kotliarenko" userId="913f9f98-0ff5-4ff2-8954-d4ac6dab57cd" providerId="ADAL" clId="{1DA3013C-1BA8-0647-A407-0E0853013F03}"/>
    <pc:docChg chg="undo custSel modSld">
      <pc:chgData name="Ruslan Kotliarenko" userId="913f9f98-0ff5-4ff2-8954-d4ac6dab57cd" providerId="ADAL" clId="{1DA3013C-1BA8-0647-A407-0E0853013F03}" dt="2025-06-08T17:18:57.105" v="122" actId="20577"/>
      <pc:docMkLst>
        <pc:docMk/>
      </pc:docMkLst>
      <pc:sldChg chg="addSp delSp modSp mod setBg">
        <pc:chgData name="Ruslan Kotliarenko" userId="913f9f98-0ff5-4ff2-8954-d4ac6dab57cd" providerId="ADAL" clId="{1DA3013C-1BA8-0647-A407-0E0853013F03}" dt="2025-06-08T17:18:57.105" v="122" actId="20577"/>
        <pc:sldMkLst>
          <pc:docMk/>
          <pc:sldMk cId="1881509882" sldId="261"/>
        </pc:sldMkLst>
        <pc:spChg chg="add del">
          <ac:chgData name="Ruslan Kotliarenko" userId="913f9f98-0ff5-4ff2-8954-d4ac6dab57cd" providerId="ADAL" clId="{1DA3013C-1BA8-0647-A407-0E0853013F03}" dt="2025-06-08T16:15:58.385" v="18" actId="478"/>
          <ac:spMkLst>
            <pc:docMk/>
            <pc:sldMk cId="1881509882" sldId="261"/>
            <ac:spMk id="2" creationId="{414A628C-5A37-70EB-E417-025290857ABE}"/>
          </ac:spMkLst>
        </pc:spChg>
        <pc:spChg chg="mod">
          <ac:chgData name="Ruslan Kotliarenko" userId="913f9f98-0ff5-4ff2-8954-d4ac6dab57cd" providerId="ADAL" clId="{1DA3013C-1BA8-0647-A407-0E0853013F03}" dt="2025-06-08T16:16:15.102" v="32" actId="26606"/>
          <ac:spMkLst>
            <pc:docMk/>
            <pc:sldMk cId="1881509882" sldId="261"/>
            <ac:spMk id="4" creationId="{4FD62C21-1674-431C-9889-D591E8EF7681}"/>
          </ac:spMkLst>
        </pc:spChg>
        <pc:spChg chg="mod">
          <ac:chgData name="Ruslan Kotliarenko" userId="913f9f98-0ff5-4ff2-8954-d4ac6dab57cd" providerId="ADAL" clId="{1DA3013C-1BA8-0647-A407-0E0853013F03}" dt="2025-06-08T16:16:15.102" v="32" actId="26606"/>
          <ac:spMkLst>
            <pc:docMk/>
            <pc:sldMk cId="1881509882" sldId="261"/>
            <ac:spMk id="5" creationId="{76F73CB9-9AFC-44F1-9B35-8462F4B4D134}"/>
          </ac:spMkLst>
        </pc:spChg>
        <pc:spChg chg="add del mod">
          <ac:chgData name="Ruslan Kotliarenko" userId="913f9f98-0ff5-4ff2-8954-d4ac6dab57cd" providerId="ADAL" clId="{1DA3013C-1BA8-0647-A407-0E0853013F03}" dt="2025-06-08T16:16:11.810" v="31" actId="478"/>
          <ac:spMkLst>
            <pc:docMk/>
            <pc:sldMk cId="1881509882" sldId="261"/>
            <ac:spMk id="6" creationId="{6A4FD04E-F4E5-4C20-8824-ED6C28B10A98}"/>
          </ac:spMkLst>
        </pc:spChg>
        <pc:spChg chg="add del mod">
          <ac:chgData name="Ruslan Kotliarenko" userId="913f9f98-0ff5-4ff2-8954-d4ac6dab57cd" providerId="ADAL" clId="{1DA3013C-1BA8-0647-A407-0E0853013F03}" dt="2025-06-08T15:57:52.173" v="14" actId="478"/>
          <ac:spMkLst>
            <pc:docMk/>
            <pc:sldMk cId="1881509882" sldId="261"/>
            <ac:spMk id="9" creationId="{9806CC9F-7AFA-8A59-A2CE-A43BE92F0A74}"/>
          </ac:spMkLst>
        </pc:spChg>
        <pc:spChg chg="add mod">
          <ac:chgData name="Ruslan Kotliarenko" userId="913f9f98-0ff5-4ff2-8954-d4ac6dab57cd" providerId="ADAL" clId="{1DA3013C-1BA8-0647-A407-0E0853013F03}" dt="2025-06-08T17:18:57.105" v="122" actId="20577"/>
          <ac:spMkLst>
            <pc:docMk/>
            <pc:sldMk cId="1881509882" sldId="261"/>
            <ac:spMk id="12" creationId="{57E22238-A1A6-934D-A3B8-A818326EB60F}"/>
          </ac:spMkLst>
        </pc:spChg>
        <pc:picChg chg="add mod ord">
          <ac:chgData name="Ruslan Kotliarenko" userId="913f9f98-0ff5-4ff2-8954-d4ac6dab57cd" providerId="ADAL" clId="{1DA3013C-1BA8-0647-A407-0E0853013F03}" dt="2025-06-08T15:57:51.627" v="12" actId="26606"/>
          <ac:picMkLst>
            <pc:docMk/>
            <pc:sldMk cId="1881509882" sldId="261"/>
            <ac:picMk id="7" creationId="{DEF140C6-387D-9CEB-6F14-63D2B9717A51}"/>
          </ac:picMkLst>
        </pc:picChg>
        <pc:picChg chg="add mod ord">
          <ac:chgData name="Ruslan Kotliarenko" userId="913f9f98-0ff5-4ff2-8954-d4ac6dab57cd" providerId="ADAL" clId="{1DA3013C-1BA8-0647-A407-0E0853013F03}" dt="2025-06-08T17:15:56.886" v="97" actId="1076"/>
          <ac:picMkLst>
            <pc:docMk/>
            <pc:sldMk cId="1881509882" sldId="261"/>
            <ac:picMk id="11" creationId="{BA24C8E7-0AF1-DD38-EB59-8A805F1265A5}"/>
          </ac:picMkLst>
        </pc:picChg>
        <pc:picChg chg="add del">
          <ac:chgData name="Ruslan Kotliarenko" userId="913f9f98-0ff5-4ff2-8954-d4ac6dab57cd" providerId="ADAL" clId="{1DA3013C-1BA8-0647-A407-0E0853013F03}" dt="2025-06-08T16:15:56.597" v="17" actId="478"/>
          <ac:picMkLst>
            <pc:docMk/>
            <pc:sldMk cId="1881509882" sldId="261"/>
            <ac:picMk id="1026" creationId="{16796C00-3734-9EED-147D-98B490D92218}"/>
          </ac:picMkLst>
        </pc:picChg>
      </pc:sldChg>
      <pc:sldChg chg="modSp mod">
        <pc:chgData name="Ruslan Kotliarenko" userId="913f9f98-0ff5-4ff2-8954-d4ac6dab57cd" providerId="ADAL" clId="{1DA3013C-1BA8-0647-A407-0E0853013F03}" dt="2025-06-08T17:18:47.048" v="120" actId="14100"/>
        <pc:sldMkLst>
          <pc:docMk/>
          <pc:sldMk cId="2734687798" sldId="263"/>
        </pc:sldMkLst>
        <pc:spChg chg="mod">
          <ac:chgData name="Ruslan Kotliarenko" userId="913f9f98-0ff5-4ff2-8954-d4ac6dab57cd" providerId="ADAL" clId="{1DA3013C-1BA8-0647-A407-0E0853013F03}" dt="2025-06-08T17:18:47.048" v="120" actId="14100"/>
          <ac:spMkLst>
            <pc:docMk/>
            <pc:sldMk cId="2734687798" sldId="263"/>
            <ac:spMk id="7" creationId="{5441A083-FC77-4905-9200-20D18E8DDFA5}"/>
          </ac:spMkLst>
        </pc:spChg>
      </pc:sldChg>
      <pc:sldChg chg="addSp delSp modSp mod setBg">
        <pc:chgData name="Ruslan Kotliarenko" userId="913f9f98-0ff5-4ff2-8954-d4ac6dab57cd" providerId="ADAL" clId="{1DA3013C-1BA8-0647-A407-0E0853013F03}" dt="2025-06-08T17:16:05.423" v="99"/>
        <pc:sldMkLst>
          <pc:docMk/>
          <pc:sldMk cId="2681552570" sldId="264"/>
        </pc:sldMkLst>
        <pc:spChg chg="add del mod">
          <ac:chgData name="Ruslan Kotliarenko" userId="913f9f98-0ff5-4ff2-8954-d4ac6dab57cd" providerId="ADAL" clId="{1DA3013C-1BA8-0647-A407-0E0853013F03}" dt="2025-06-08T16:20:20.650" v="36" actId="478"/>
          <ac:spMkLst>
            <pc:docMk/>
            <pc:sldMk cId="2681552570" sldId="264"/>
            <ac:spMk id="3" creationId="{B744E417-60BE-C78C-6A5C-6CB3E725A3A4}"/>
          </ac:spMkLst>
        </pc:spChg>
        <pc:spChg chg="mod">
          <ac:chgData name="Ruslan Kotliarenko" userId="913f9f98-0ff5-4ff2-8954-d4ac6dab57cd" providerId="ADAL" clId="{1DA3013C-1BA8-0647-A407-0E0853013F03}" dt="2025-06-08T16:20:25.816" v="40" actId="26606"/>
          <ac:spMkLst>
            <pc:docMk/>
            <pc:sldMk cId="2681552570" sldId="264"/>
            <ac:spMk id="4" creationId="{4FD62C21-1674-431C-9889-D591E8EF7681}"/>
          </ac:spMkLst>
        </pc:spChg>
        <pc:spChg chg="mod">
          <ac:chgData name="Ruslan Kotliarenko" userId="913f9f98-0ff5-4ff2-8954-d4ac6dab57cd" providerId="ADAL" clId="{1DA3013C-1BA8-0647-A407-0E0853013F03}" dt="2025-06-08T16:20:25.816" v="40" actId="26606"/>
          <ac:spMkLst>
            <pc:docMk/>
            <pc:sldMk cId="2681552570" sldId="264"/>
            <ac:spMk id="5" creationId="{76F73CB9-9AFC-44F1-9B35-8462F4B4D134}"/>
          </ac:spMkLst>
        </pc:spChg>
        <pc:spChg chg="del">
          <ac:chgData name="Ruslan Kotliarenko" userId="913f9f98-0ff5-4ff2-8954-d4ac6dab57cd" providerId="ADAL" clId="{1DA3013C-1BA8-0647-A407-0E0853013F03}" dt="2025-06-08T16:20:18.525" v="34" actId="478"/>
          <ac:spMkLst>
            <pc:docMk/>
            <pc:sldMk cId="2681552570" sldId="264"/>
            <ac:spMk id="6" creationId="{6A4FD04E-F4E5-4C20-8824-ED6C28B10A98}"/>
          </ac:spMkLst>
        </pc:spChg>
        <pc:spChg chg="add del mod">
          <ac:chgData name="Ruslan Kotliarenko" userId="913f9f98-0ff5-4ff2-8954-d4ac6dab57cd" providerId="ADAL" clId="{1DA3013C-1BA8-0647-A407-0E0853013F03}" dt="2025-06-08T17:15:06.642" v="85" actId="478"/>
          <ac:spMkLst>
            <pc:docMk/>
            <pc:sldMk cId="2681552570" sldId="264"/>
            <ac:spMk id="9" creationId="{8B9EF285-E76E-5552-6804-2DE32E8DE728}"/>
          </ac:spMkLst>
        </pc:spChg>
        <pc:spChg chg="add del mod">
          <ac:chgData name="Ruslan Kotliarenko" userId="913f9f98-0ff5-4ff2-8954-d4ac6dab57cd" providerId="ADAL" clId="{1DA3013C-1BA8-0647-A407-0E0853013F03}" dt="2025-06-08T17:15:26.977" v="90" actId="478"/>
          <ac:spMkLst>
            <pc:docMk/>
            <pc:sldMk cId="2681552570" sldId="264"/>
            <ac:spMk id="10" creationId="{BCF5B76B-75FD-A362-EEF8-BB7356EEB573}"/>
          </ac:spMkLst>
        </pc:spChg>
        <pc:spChg chg="add del mod">
          <ac:chgData name="Ruslan Kotliarenko" userId="913f9f98-0ff5-4ff2-8954-d4ac6dab57cd" providerId="ADAL" clId="{1DA3013C-1BA8-0647-A407-0E0853013F03}" dt="2025-06-08T17:16:05.166" v="98" actId="478"/>
          <ac:spMkLst>
            <pc:docMk/>
            <pc:sldMk cId="2681552570" sldId="264"/>
            <ac:spMk id="11" creationId="{66C44B46-F0D7-9AE6-E503-E94BCE7BDFE8}"/>
          </ac:spMkLst>
        </pc:spChg>
        <pc:spChg chg="add mod">
          <ac:chgData name="Ruslan Kotliarenko" userId="913f9f98-0ff5-4ff2-8954-d4ac6dab57cd" providerId="ADAL" clId="{1DA3013C-1BA8-0647-A407-0E0853013F03}" dt="2025-06-08T17:16:05.423" v="99"/>
          <ac:spMkLst>
            <pc:docMk/>
            <pc:sldMk cId="2681552570" sldId="264"/>
            <ac:spMk id="12" creationId="{BC6A53DA-9313-1507-3585-8B8B1D02B6CC}"/>
          </ac:spMkLst>
        </pc:spChg>
        <pc:picChg chg="add mod ord">
          <ac:chgData name="Ruslan Kotliarenko" userId="913f9f98-0ff5-4ff2-8954-d4ac6dab57cd" providerId="ADAL" clId="{1DA3013C-1BA8-0647-A407-0E0853013F03}" dt="2025-06-08T17:12:34.457" v="42" actId="1076"/>
          <ac:picMkLst>
            <pc:docMk/>
            <pc:sldMk cId="2681552570" sldId="264"/>
            <ac:picMk id="8" creationId="{BC644B7F-9E51-DC37-E3AE-C745289EA484}"/>
          </ac:picMkLst>
        </pc:picChg>
        <pc:picChg chg="del">
          <ac:chgData name="Ruslan Kotliarenko" userId="913f9f98-0ff5-4ff2-8954-d4ac6dab57cd" providerId="ADAL" clId="{1DA3013C-1BA8-0647-A407-0E0853013F03}" dt="2025-06-08T16:20:15.338" v="33" actId="478"/>
          <ac:picMkLst>
            <pc:docMk/>
            <pc:sldMk cId="2681552570" sldId="264"/>
            <ac:picMk id="1026" creationId="{16796C00-3734-9EED-147D-98B490D9221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08.06.25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Runtime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 (group F)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A24C8E7-0AF1-DD38-EB59-8A805F126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7" y="102394"/>
            <a:ext cx="5663673" cy="455925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22238-A1A6-934D-A3B8-A818326EB60F}"/>
              </a:ext>
            </a:extLst>
          </p:cNvPr>
          <p:cNvSpPr txBox="1"/>
          <p:nvPr/>
        </p:nvSpPr>
        <p:spPr>
          <a:xfrm>
            <a:off x="6743700" y="4426515"/>
            <a:ext cx="1771650" cy="2351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r>
              <a:rPr lang="en-US" sz="1000" i="1" dirty="0"/>
              <a:t>Using </a:t>
            </a:r>
            <a:r>
              <a:rPr lang="en-US" sz="1000" i="1" dirty="0" err="1"/>
              <a:t>sequencediagram.org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BC644B7F-9E51-DC37-E3AE-C745289EA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47" y="102394"/>
            <a:ext cx="3761003" cy="45587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A53DA-9313-1507-3585-8B8B1D02B6CC}"/>
              </a:ext>
            </a:extLst>
          </p:cNvPr>
          <p:cNvSpPr txBox="1"/>
          <p:nvPr/>
        </p:nvSpPr>
        <p:spPr>
          <a:xfrm>
            <a:off x="6743700" y="4426515"/>
            <a:ext cx="1771650" cy="2351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r>
              <a:rPr lang="en-US" sz="1000" i="1" dirty="0"/>
              <a:t>Using </a:t>
            </a:r>
            <a:r>
              <a:rPr lang="en-US" sz="1000" i="1" dirty="0" err="1"/>
              <a:t>sequencediagram.org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6815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141</TotalTime>
  <Words>22</Words>
  <Application>Microsoft Macintosh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Runtime 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Kotliarenko, Ruslan</cp:lastModifiedBy>
  <cp:revision>4</cp:revision>
  <dcterms:created xsi:type="dcterms:W3CDTF">2022-06-08T12:45:54Z</dcterms:created>
  <dcterms:modified xsi:type="dcterms:W3CDTF">2025-06-08T17:18:59Z</dcterms:modified>
</cp:coreProperties>
</file>