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9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Meeting Summary - Financial Results and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Slide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key points</a:t>
            </a:r>
          </a:p>
          <a:p>
            <a:pPr lvl="1"/>
            <a:r>
              <a:t>Thank you and good day by Giacomo</a:t>
            </a:r>
          </a:p>
          <a:p>
            <a:pPr lvl="1"/>
            <a:r>
              <a:t>Thank you and extension of thanks by Andrea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Opportunity for participants to ask additional questions or seek clarification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thank you and closing remarks by Giacomo</a:t>
            </a:r>
          </a:p>
          <a:p>
            <a:pPr lvl="1"/>
            <a:r>
              <a:t>Contact information for further questions or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</a:t>
            </a:r>
          </a:p>
          <a:p>
            <a:pPr lvl="1"/>
            <a:r>
              <a:t>Financial Results</a:t>
            </a:r>
          </a:p>
          <a:p>
            <a:pPr lvl="1"/>
            <a:r>
              <a:t>Strategies for the Upcoming Year</a:t>
            </a:r>
          </a:p>
          <a:p>
            <a:pPr lvl="1"/>
            <a: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Welcome and Introduction by Giacomo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Presentation by Andrea</a:t>
            </a:r>
          </a:p>
          <a:p>
            <a:pPr lvl="1"/>
            <a:r>
              <a:t>Net Profit: 10 million euros, 5% increase YoY</a:t>
            </a:r>
          </a:p>
          <a:p>
            <a:pPr lvl="1"/>
            <a:r>
              <a:t>Improvements in net interest margin, efficiency ratio, and return on equity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Factors Contributing to Financial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Attracting new customers in the small and medium-sized businesses segment</a:t>
            </a:r>
          </a:p>
          <a:p>
            <a:pPr lvl="1"/>
            <a:r>
              <a:t>Careful cost and risk management</a:t>
            </a:r>
          </a:p>
          <a:p>
            <a:pPr lvl="1"/>
            <a:r>
              <a:t>Investment in digital innovation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Strategies for the Upcoming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Consolidating market position</a:t>
            </a:r>
          </a:p>
          <a:p>
            <a:pPr lvl="1"/>
            <a:r>
              <a:t>Increasing profitability</a:t>
            </a:r>
          </a:p>
          <a:p>
            <a:pPr lvl="1"/>
            <a:r>
              <a:t>Enhancing reputation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Priorities for the Upcoming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Continuing focus on customer needs</a:t>
            </a:r>
          </a:p>
          <a:p>
            <a:pPr lvl="1"/>
            <a:r>
              <a:t>Developing new products and services</a:t>
            </a:r>
          </a:p>
          <a:p>
            <a:pPr lvl="1"/>
            <a:r>
              <a:t>Strengthening online presence</a:t>
            </a:r>
          </a:p>
          <a:p>
            <a:pPr lvl="1"/>
            <a:r>
              <a:t>Supporting ecological and social transition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Increasing competition</a:t>
            </a:r>
          </a:p>
          <a:p>
            <a:pPr lvl="1"/>
            <a:r>
              <a:t>Adapting to new regulations</a:t>
            </a:r>
          </a:p>
          <a:p>
            <a:pPr lvl="1"/>
            <a:r>
              <a:t>Managing economic uncertainty related to the pandemic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Financing of Digital Innovation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 by Director E</a:t>
            </a:r>
          </a:p>
          <a:p>
            <a:pPr lvl="1"/>
            <a:r>
              <a:t>Response by Andrea:</a:t>
            </a:r>
          </a:p>
          <a:p>
            <a:pPr lvl="2"/>
            <a:r>
              <a:t>Current financial position is strong</a:t>
            </a:r>
          </a:p>
          <a:p>
            <a:pPr lvl="2"/>
            <a:r>
              <a:t>Good access to capital markets</a:t>
            </a:r>
          </a:p>
          <a:p>
            <a:pPr lvl="2"/>
            <a:r>
              <a:t>No plans to increase capital or seek external loans</a:t>
            </a:r>
          </a:p>
          <a:p>
            <a:pPr lvl="2"/>
            <a:r>
              <a:t>Continuous monitoring of financial situation and evaluation of opportunities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220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Meeting Summary - Financial Results and Strategies</vt:lpstr>
      <vt:lpstr>Agenda</vt:lpstr>
      <vt:lpstr>Introduction</vt:lpstr>
      <vt:lpstr>Financial Results</vt:lpstr>
      <vt:lpstr>Key Factors Contributing to Financial Results</vt:lpstr>
      <vt:lpstr>Strategies for the Upcoming Year</vt:lpstr>
      <vt:lpstr>Priorities for the Upcoming Year</vt:lpstr>
      <vt:lpstr>Challenges</vt:lpstr>
      <vt:lpstr>Financing of Digital Innovation Projects</vt:lpstr>
      <vt:lpstr>Conclusion</vt:lpstr>
      <vt:lpstr>Q&amp;A</vt:lpstr>
      <vt:lpstr>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Summary - Financial Results and Strategies</dc:title>
  <dc:subject/>
  <dc:creator/>
  <cp:keywords/>
  <dc:description>generated using python-pptx</dc:description>
  <cp:lastModifiedBy>Domenico Chianese</cp:lastModifiedBy>
  <cp:revision>1</cp:revision>
  <dcterms:created xsi:type="dcterms:W3CDTF">2013-01-27T09:14:16Z</dcterms:created>
  <dcterms:modified xsi:type="dcterms:W3CDTF">2024-01-08T13:00:01Z</dcterms:modified>
  <cp:category/>
</cp:coreProperties>
</file>