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4222" autoAdjust="0"/>
  </p:normalViewPr>
  <p:slideViewPr>
    <p:cSldViewPr snapToGrid="0" snapToObjects="1">
      <p:cViewPr varScale="1">
        <p:scale>
          <a:sx n="24" d="100"/>
          <a:sy n="24" d="100"/>
        </p:scale>
        <p:origin x="-3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FA23-F00B-1442-B168-0A09FCD71958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7DA4E-80A7-CD4C-ABC0-AB7E64F0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Will from class:</a:t>
            </a:r>
            <a:br>
              <a:rPr lang="en-US" dirty="0" smtClean="0"/>
            </a:br>
            <a:r>
              <a:rPr lang="en-US" dirty="0" smtClean="0"/>
              <a:t>	question() {</a:t>
            </a:r>
            <a:br>
              <a:rPr lang="en-US" dirty="0" smtClean="0"/>
            </a:br>
            <a:r>
              <a:rPr lang="en-US" dirty="0" smtClean="0"/>
              <a:t>question.1&lt;- “Explain how you guys</a:t>
            </a:r>
            <a:r>
              <a:rPr lang="en-US" baseline="0" dirty="0" smtClean="0"/>
              <a:t> went about your application.</a:t>
            </a:r>
            <a:r>
              <a:rPr lang="en-US" dirty="0" smtClean="0"/>
              <a:t>”;</a:t>
            </a:r>
          </a:p>
          <a:p>
            <a:r>
              <a:rPr lang="en-US" baseline="0" dirty="0" smtClean="0"/>
              <a:t>Question.</a:t>
            </a:r>
            <a:r>
              <a:rPr lang="en-US" dirty="0" smtClean="0"/>
              <a:t>2&lt;-</a:t>
            </a:r>
            <a:r>
              <a:rPr lang="en-US" baseline="0" dirty="0" smtClean="0"/>
              <a:t> “Was there a design process?”;</a:t>
            </a:r>
          </a:p>
          <a:p>
            <a:r>
              <a:rPr lang="en-US" baseline="0" dirty="0" smtClean="0"/>
              <a:t>Question.3&lt;- “How did you guys split up this work?”;</a:t>
            </a:r>
            <a:br>
              <a:rPr lang="en-US" baseline="0" dirty="0" smtClean="0"/>
            </a:br>
            <a:r>
              <a:rPr lang="en-US" baseline="0" dirty="0" smtClean="0"/>
              <a:t>}</a:t>
            </a:r>
          </a:p>
          <a:p>
            <a:r>
              <a:rPr lang="en-US" baseline="0" dirty="0" smtClean="0"/>
              <a:t>Question[1] {</a:t>
            </a:r>
            <a:br>
              <a:rPr lang="en-US" baseline="0" dirty="0" smtClean="0"/>
            </a:br>
            <a:r>
              <a:rPr lang="en-US" baseline="0" dirty="0" smtClean="0"/>
              <a:t>	{ “</a:t>
            </a:r>
            <a:r>
              <a:rPr lang="en-US" baseline="0" dirty="0" err="1" smtClean="0"/>
              <a:t>jamesAppello</a:t>
            </a:r>
            <a:r>
              <a:rPr lang="en-US" baseline="0" dirty="0" smtClean="0"/>
              <a:t>” : “from my perspective, we were looking to get started right away and work from there.  This specified a specific COMMON pattern that goes in in everyone’s life in one way or another, we knew we had to M,I.M.S. &amp;&amp; K.I.S.S. our idea to what we stumbled upon before you today.” }</a:t>
            </a:r>
          </a:p>
          <a:p>
            <a:r>
              <a:rPr lang="en-US" baseline="0" dirty="0" smtClean="0"/>
              <a:t>};</a:t>
            </a:r>
            <a:br>
              <a:rPr lang="en-US" baseline="0" dirty="0" smtClean="0"/>
            </a:br>
            <a:r>
              <a:rPr lang="en-US" baseline="0" dirty="0" smtClean="0"/>
              <a:t>question(2) {</a:t>
            </a:r>
            <a:br>
              <a:rPr lang="en-US" baseline="0" dirty="0" smtClean="0"/>
            </a:br>
            <a:r>
              <a:rPr lang="en-US" baseline="0" dirty="0" smtClean="0"/>
              <a:t>	{ “</a:t>
            </a:r>
            <a:r>
              <a:rPr lang="en-US" baseline="0" dirty="0" err="1" smtClean="0"/>
              <a:t>jamesAppello</a:t>
            </a:r>
            <a:r>
              <a:rPr lang="en-US" baseline="0" dirty="0" smtClean="0"/>
              <a:t>” : ”There were multiple UI/UX designs I went thru before decided on our finished product!”,</a:t>
            </a:r>
            <a:br>
              <a:rPr lang="en-US" baseline="0" dirty="0" smtClean="0"/>
            </a:br>
            <a:r>
              <a:rPr lang="en-US" baseline="0" dirty="0" smtClean="0"/>
              <a:t>“At first I was going to incorporate a modal, however, after some tedious troubleshooting, for something, I personally thought did not look appealing to my eye whatsoever; It’s like as if a boring website is like a man on a highway intersection with a sign and a cup</a:t>
            </a:r>
            <a:r>
              <a:rPr lang="mr-IN" baseline="0" dirty="0" smtClean="0"/>
              <a:t>…</a:t>
            </a:r>
            <a:r>
              <a:rPr lang="en-US" baseline="0" dirty="0" smtClean="0"/>
              <a:t>messed up way to point that out but If I am to be </a:t>
            </a:r>
            <a:r>
              <a:rPr lang="en-US" baseline="0" dirty="0" err="1" smtClean="0"/>
              <a:t>challeneged</a:t>
            </a:r>
            <a:r>
              <a:rPr lang="en-US" baseline="0" dirty="0" smtClean="0"/>
              <a:t> to design a UI/UX, so be it then, with persistence to push thru bugs, impostor </a:t>
            </a:r>
            <a:r>
              <a:rPr lang="en-US" baseline="0" dirty="0" err="1" smtClean="0"/>
              <a:t>sundrome</a:t>
            </a:r>
            <a:r>
              <a:rPr lang="en-US" baseline="0" dirty="0" smtClean="0"/>
              <a:t>, and new findings along the way.” };</a:t>
            </a:r>
          </a:p>
          <a:p>
            <a:r>
              <a:rPr lang="en-US" baseline="0" dirty="0" smtClean="0"/>
              <a:t>};</a:t>
            </a:r>
            <a:br>
              <a:rPr lang="en-US" baseline="0" dirty="0" smtClean="0"/>
            </a:br>
            <a:r>
              <a:rPr lang="en-US" baseline="0" dirty="0" smtClean="0"/>
              <a:t>question(3) </a:t>
            </a:r>
            <a:r>
              <a:rPr lang="en-US" baseline="0" smtClean="0"/>
              <a:t>{ “” : “” </a:t>
            </a:r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7DA4E-80A7-CD4C-ABC0-AB7E64F0D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file:///\\thePROC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meetU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“Got a few people and want to determine the most ideal meet-up spot? We </a:t>
            </a:r>
            <a:r>
              <a:rPr lang="en-US" dirty="0" err="1" smtClean="0"/>
              <a:t>gotchu</a:t>
            </a:r>
            <a:r>
              <a:rPr lang="en-US" dirty="0" smtClean="0"/>
              <a:t>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</a:t>
            </a:r>
            <a:r>
              <a:rPr lang="en-US" dirty="0" err="1" smtClean="0"/>
              <a:t>meetU</a:t>
            </a:r>
            <a:r>
              <a:rPr lang="en-US" dirty="0" smtClean="0"/>
              <a:t>”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GeoLocationOptimization</a:t>
            </a:r>
            <a:endParaRPr lang="en-US" dirty="0" smtClean="0"/>
          </a:p>
          <a:p>
            <a:pPr lvl="1"/>
            <a:r>
              <a:rPr lang="en-US" sz="1800" i="1" dirty="0" smtClean="0"/>
              <a:t>Gives user the BEST possible results for a meet-up of friends/group/party/etc.</a:t>
            </a:r>
            <a:br>
              <a:rPr lang="en-US" sz="1800" i="1" dirty="0" smtClean="0"/>
            </a:br>
            <a:endParaRPr lang="en-US" sz="1800" i="1" dirty="0" smtClean="0"/>
          </a:p>
          <a:p>
            <a:pPr lvl="1"/>
            <a:r>
              <a:rPr lang="en-US" sz="1800" b="1" dirty="0" smtClean="0"/>
              <a:t>INSPIRATION: “Who else would agree, that the logistics that can go on in today’s age, filled with distractions, for setting a good place for people of x-amount of people residing across various [</a:t>
            </a:r>
            <a:r>
              <a:rPr lang="en-US" sz="1800" b="1" dirty="0" err="1" smtClean="0"/>
              <a:t>lat</a:t>
            </a:r>
            <a:r>
              <a:rPr lang="en-US" sz="1800" b="1" dirty="0" smtClean="0"/>
              <a:t>/long] plot points on a given map?”</a:t>
            </a:r>
          </a:p>
          <a:p>
            <a:pPr lvl="1"/>
            <a:endParaRPr lang="en-US" sz="1600" b="1" dirty="0" smtClean="0"/>
          </a:p>
          <a:p>
            <a:pPr marL="320040" lvl="1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8123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 	   ~~</a:t>
            </a:r>
            <a:r>
              <a:rPr lang="en-US" sz="4800" i="1" dirty="0" smtClean="0">
                <a:hlinkClick r:id="rId3" action="ppaction://hlinkfile"/>
              </a:rPr>
              <a:t>thePROCESS</a:t>
            </a:r>
            <a:r>
              <a:rPr lang="en-US" sz="4800" i="1" dirty="0" smtClean="0"/>
              <a:t>~~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45272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1980</TotalTime>
  <Words>56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Newsprint</vt:lpstr>
      <vt:lpstr>  meetU</vt:lpstr>
      <vt:lpstr>What does “meetU” do?</vt:lpstr>
      <vt:lpstr>PowerPoint Presentation</vt:lpstr>
    </vt:vector>
  </TitlesOfParts>
  <Company>La Salle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meetU</dc:title>
  <dc:creator>James Appello</dc:creator>
  <cp:lastModifiedBy>James Appello</cp:lastModifiedBy>
  <cp:revision>5</cp:revision>
  <dcterms:created xsi:type="dcterms:W3CDTF">2019-08-13T22:10:41Z</dcterms:created>
  <dcterms:modified xsi:type="dcterms:W3CDTF">2019-08-15T07:11:03Z</dcterms:modified>
</cp:coreProperties>
</file>