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c807b35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c807b35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c807b35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c807b35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c807b35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c807b35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c807b35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c807b35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c807b35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c807b35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Файловый браузер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Руслан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0"/>
            <a:ext cx="85206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Перемещение в файловой системе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Открытие, создание, удаление папок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Открытие, копирование, удаление файлов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088" y="1721700"/>
            <a:ext cx="4969825" cy="3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классы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270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QFileSystemModel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QTreeView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QMessageBox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subprocess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00" y="1290150"/>
            <a:ext cx="5208098" cy="325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QMessageBox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5000"/>
            <a:ext cx="4180349" cy="26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800" y="1855000"/>
            <a:ext cx="4180360" cy="26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Папки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6025"/>
            <a:ext cx="4069901" cy="25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250" y="1836025"/>
            <a:ext cx="4069901" cy="254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Познакомился с крайне полезными классами PyQt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Научился основным возможностям по работе с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Осознал, что: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4800"/>
              <a:t>Необходимо правильно распределять время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