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6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28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36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27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0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4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6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2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34EA-2030-4448-828A-515673206792}" type="datetimeFigureOut">
              <a:rPr lang="ru-RU" smtClean="0"/>
              <a:t>27.04.2019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7D8F2A-8E23-4ECA-9CF7-6950BC9BB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Найди кота. Мяу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Руслан Захаров и Глеб Ефимов</a:t>
            </a:r>
          </a:p>
        </p:txBody>
      </p:sp>
    </p:spTree>
    <p:extLst>
      <p:ext uri="{BB962C8B-B14F-4D97-AF65-F5344CB8AC3E}">
        <p14:creationId xmlns:p14="http://schemas.microsoft.com/office/powerpoint/2010/main" val="3580210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CAADC-6045-452C-9071-0CAA0A2DB126}"/>
              </a:ext>
            </a:extLst>
          </p:cNvPr>
          <p:cNvSpPr txBox="1"/>
          <p:nvPr/>
        </p:nvSpPr>
        <p:spPr>
          <a:xfrm rot="-1980000">
            <a:off x="450056" y="1331119"/>
            <a:ext cx="5434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Вы можете глянуть, где зарыт ваш кот)</a:t>
            </a:r>
          </a:p>
        </p:txBody>
      </p:sp>
      <p:pic>
        <p:nvPicPr>
          <p:cNvPr id="3" name="Рисунок 3" descr="Изображение выглядит как снимок экран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7F52BE-5C7C-4179-8BFA-48EAD5A1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1589913"/>
            <a:ext cx="5457824" cy="44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7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Посидеть и послушать лекцию Андрея Сергеевича</a:t>
            </a:r>
          </a:p>
          <a:p>
            <a:r>
              <a:rPr lang="ru-RU" sz="3200" dirty="0"/>
              <a:t>На основе полученных знаний и сторонних источниках сделать проект</a:t>
            </a:r>
          </a:p>
        </p:txBody>
      </p:sp>
    </p:spTree>
    <p:extLst>
      <p:ext uri="{BB962C8B-B14F-4D97-AF65-F5344CB8AC3E}">
        <p14:creationId xmlns:p14="http://schemas.microsoft.com/office/powerpoint/2010/main" val="289866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ru-RU" dirty="0"/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Loogging</a:t>
            </a:r>
            <a:endParaRPr lang="en-US" dirty="0"/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Requests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462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мы это вообще делали?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Нам нужно его защитить</a:t>
            </a:r>
          </a:p>
          <a:p>
            <a:r>
              <a:rPr lang="ru-RU" dirty="0"/>
              <a:t>Нам было скучно</a:t>
            </a:r>
          </a:p>
          <a:p>
            <a:r>
              <a:rPr lang="ru-RU" dirty="0"/>
              <a:t>Мы </a:t>
            </a:r>
            <a:r>
              <a:rPr lang="ru-RU" dirty="0" err="1"/>
              <a:t>упоролись</a:t>
            </a:r>
          </a:p>
          <a:p>
            <a:r>
              <a:rPr lang="ru-RU" dirty="0"/>
              <a:t>Это очень интересно </a:t>
            </a:r>
          </a:p>
        </p:txBody>
      </p:sp>
    </p:spTree>
    <p:extLst>
      <p:ext uri="{BB962C8B-B14F-4D97-AF65-F5344CB8AC3E}">
        <p14:creationId xmlns:p14="http://schemas.microsoft.com/office/powerpoint/2010/main" val="3407270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969C9-F35C-451C-AF37-9EF0D9D9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РАБОТАЕТ?!?!?!?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FFEDB-4407-431B-84DB-61471F12F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Заходишь к Алисе на чаёк. Она вам говорит: "Зарегистрируйтесь или войдите" </a:t>
            </a:r>
          </a:p>
          <a:p>
            <a:pPr marL="0" indent="0">
              <a:buNone/>
            </a:pPr>
            <a:r>
              <a:rPr lang="ru-RU" dirty="0"/>
              <a:t>Если вы </a:t>
            </a:r>
            <a:r>
              <a:rPr lang="ru-RU" dirty="0" err="1"/>
              <a:t>зареганы</a:t>
            </a:r>
            <a:r>
              <a:rPr lang="ru-RU" dirty="0"/>
              <a:t>, то вы везунчик.</a:t>
            </a:r>
          </a:p>
          <a:p>
            <a:pPr marL="0" indent="0">
              <a:buNone/>
            </a:pPr>
            <a:r>
              <a:rPr lang="ru-RU" dirty="0"/>
              <a:t>Если же нет, то </a:t>
            </a:r>
            <a:r>
              <a:rPr lang="ru-RU" dirty="0" err="1"/>
              <a:t>регайтесь</a:t>
            </a:r>
            <a:r>
              <a:rPr lang="ru-RU" dirty="0"/>
              <a:t>, а потом заходите в хату.</a:t>
            </a: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C69703C-1FF2-4C69-B13B-940B599C6C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0747" y="2263604"/>
            <a:ext cx="4313864" cy="35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7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42015-9FA2-4E6A-A2A2-44EBA48C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86856" y="-2126234"/>
            <a:ext cx="8911687" cy="128089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AABD0-24EB-438D-8FAD-742F548F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6096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После того, как вы выпили чайку, сделайте метку. </a:t>
            </a:r>
          </a:p>
          <a:p>
            <a:r>
              <a:rPr lang="ru-RU" dirty="0"/>
              <a:t>Если вы не знаете, что такое долгота и широта, сначала спросите у мамы - она знает. А потом введите их через пробел в час с Алиской.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1C9CC3B-B45C-454A-A701-890D3BDF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6" y="2537366"/>
            <a:ext cx="4493418" cy="3664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5CFFE-187F-40B0-8AD9-A529C1DA42BB}"/>
              </a:ext>
            </a:extLst>
          </p:cNvPr>
          <p:cNvSpPr txBox="1"/>
          <p:nvPr/>
        </p:nvSpPr>
        <p:spPr>
          <a:xfrm rot="2760000">
            <a:off x="80963" y="4069556"/>
            <a:ext cx="5053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Сторонних символов быть не должно!!!!!!</a:t>
            </a:r>
          </a:p>
        </p:txBody>
      </p:sp>
    </p:spTree>
    <p:extLst>
      <p:ext uri="{BB962C8B-B14F-4D97-AF65-F5344CB8AC3E}">
        <p14:creationId xmlns:p14="http://schemas.microsoft.com/office/powerpoint/2010/main" val="298134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EBFAD-1710-4AFF-8201-E66DFF46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описание зарытому Барсику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A826A5-DD0A-4287-A149-047A176F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62" y="2153129"/>
            <a:ext cx="5124449" cy="40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2790E-08E4-4752-B815-A3E7626A206E}"/>
              </a:ext>
            </a:extLst>
          </p:cNvPr>
          <p:cNvSpPr txBox="1"/>
          <p:nvPr/>
        </p:nvSpPr>
        <p:spPr>
          <a:xfrm>
            <a:off x="1021557" y="1771650"/>
            <a:ext cx="104227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/>
              <a:t>ТАДАААААМ </a:t>
            </a:r>
            <a:r>
              <a:rPr lang="en-US" sz="5400" dirty="0" err="1"/>
              <a:t>Метка</a:t>
            </a:r>
            <a:r>
              <a:rPr lang="en-US" sz="5400" dirty="0"/>
              <a:t> </a:t>
            </a:r>
            <a:r>
              <a:rPr lang="en-US" sz="5400" dirty="0" err="1"/>
              <a:t>создана</a:t>
            </a:r>
          </a:p>
        </p:txBody>
      </p:sp>
    </p:spTree>
    <p:extLst>
      <p:ext uri="{BB962C8B-B14F-4D97-AF65-F5344CB8AC3E}">
        <p14:creationId xmlns:p14="http://schemas.microsoft.com/office/powerpoint/2010/main" val="201095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75F80-3809-4994-BAA6-CE09D536023F}"/>
              </a:ext>
            </a:extLst>
          </p:cNvPr>
          <p:cNvSpPr txBox="1"/>
          <p:nvPr/>
        </p:nvSpPr>
        <p:spPr>
          <a:xfrm rot="5280000">
            <a:off x="1593057" y="4593432"/>
            <a:ext cx="907732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 err="1"/>
              <a:t>Ну</a:t>
            </a:r>
            <a:r>
              <a:rPr lang="en-US" sz="4400" dirty="0"/>
              <a:t> </a:t>
            </a:r>
            <a:r>
              <a:rPr lang="en-US" sz="4400" dirty="0" err="1"/>
              <a:t>всё</a:t>
            </a:r>
            <a:r>
              <a:rPr lang="en-US" sz="4400" dirty="0"/>
              <a:t>. </a:t>
            </a:r>
            <a:r>
              <a:rPr lang="en-US" sz="4400" dirty="0" err="1"/>
              <a:t>Вы</a:t>
            </a:r>
            <a:r>
              <a:rPr lang="en-US" sz="4400" dirty="0"/>
              <a:t> </a:t>
            </a:r>
            <a:r>
              <a:rPr lang="en-US" sz="4400" dirty="0" err="1"/>
              <a:t>красавчик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279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37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Легкий дым</vt:lpstr>
      <vt:lpstr>Найди кота. Мяу</vt:lpstr>
      <vt:lpstr>Задачи </vt:lpstr>
      <vt:lpstr>Вспомогательные библиотеки</vt:lpstr>
      <vt:lpstr>Зачем мы это вообще делали?</vt:lpstr>
      <vt:lpstr>КАК ЭТО РАБОТАЕТ?!?!?!?</vt:lpstr>
      <vt:lpstr>Презентация PowerPoint</vt:lpstr>
      <vt:lpstr>Добавьте описание зарытому Барсику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 кота. Мяу</dc:title>
  <dc:creator>Колобок Укотившийся</dc:creator>
  <cp:lastModifiedBy>Колобок Укотившийся</cp:lastModifiedBy>
  <cp:revision>124</cp:revision>
  <dcterms:created xsi:type="dcterms:W3CDTF">2019-04-26T21:33:48Z</dcterms:created>
  <dcterms:modified xsi:type="dcterms:W3CDTF">2019-04-27T13:18:12Z</dcterms:modified>
</cp:coreProperties>
</file>