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099c131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099c131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099c131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099c131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099c13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099c13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Спортивные новости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Руслан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вообще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Из названия понятно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Классы баз данных: User и News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Классы Api: NewsApi, NewsListApi, UserApi, UserListApi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Классы форм: AddNewsForm, LoginForm, ...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Обработчики запросов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+10 к распределению времени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+20 к чтению документации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