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PT Sans Narrow"/>
      <p:regular r:id="rId9"/>
      <p:bold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PTSansNarrow-bold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TSansNarrow-regular.fntdata"/><Relationship Id="rId14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ru"/>
              <a:t>Спортивные новости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Захаров Руслан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Для чего вообще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 sz="2400"/>
              <a:t>Из названия понятно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400"/>
              <a:t>Классы баз данных: User и News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2400"/>
              <a:t>Классы Api: NewsApi, NewsListApi, UserApi, UserListApi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2400"/>
              <a:t>Классы форм: AddNewsForm, LoginForm, ...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2400"/>
              <a:t>Обработчики запросов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u" sz="2400"/>
              <a:t>Хеширование паролей посредством werkzeug.security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400"/>
              <a:t>+10 к распределению времени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2400"/>
              <a:t>+20 к чтению документации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u" sz="2400"/>
              <a:t>+ 10 к работе с GIT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