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Nunito SemiBold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Nunito ExtraBold"/>
      <p:bold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SemiBold-regular.fntdata"/><Relationship Id="rId21" Type="http://schemas.openxmlformats.org/officeDocument/2006/relationships/slide" Target="slides/slide14.xml"/><Relationship Id="rId24" Type="http://schemas.openxmlformats.org/officeDocument/2006/relationships/font" Target="fonts/NunitoSemiBold-italic.fntdata"/><Relationship Id="rId23" Type="http://schemas.openxmlformats.org/officeDocument/2006/relationships/font" Target="fonts/NunitoSemiBold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roximaNova-regular.fntdata"/><Relationship Id="rId25" Type="http://schemas.openxmlformats.org/officeDocument/2006/relationships/font" Target="fonts/NunitoSemiBold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4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3.xml"/><Relationship Id="rId32" Type="http://schemas.openxmlformats.org/officeDocument/2006/relationships/font" Target="fonts/Nunito-italic.fntdata"/><Relationship Id="rId13" Type="http://schemas.openxmlformats.org/officeDocument/2006/relationships/slide" Target="slides/slide6.xml"/><Relationship Id="rId35" Type="http://schemas.openxmlformats.org/officeDocument/2006/relationships/font" Target="fonts/NunitoExtraBold-boldItalic.fntdata"/><Relationship Id="rId12" Type="http://schemas.openxmlformats.org/officeDocument/2006/relationships/slide" Target="slides/slide5.xml"/><Relationship Id="rId34" Type="http://schemas.openxmlformats.org/officeDocument/2006/relationships/font" Target="fonts/NunitoExtraBo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962cb4bf8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5962cb4bf8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5962cb4bf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5962cb4bf8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62cb4bf8_0_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g15962cb4bf8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15962cb4b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962cb4bf8_0_10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g15962cb4bf8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15962cb4b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962cb4bf8_0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g15962cb4bf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g15962cb4bf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962cb4bf8_0_1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" name="Google Shape;222;g15962cb4bf8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g15962cb4bf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962cb4bf8_2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g15962cb4bf8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g15962cb4bf8_2_8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5962cb4bf8_2_8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962cb4bf8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5962cb4bf8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5962cb4bf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962cb4bf8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5962cb4bf8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5962cb4bf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962cb4bf8_0_5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g15962cb4bf8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15962cb4b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962cb4bf8_0_6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5962cb4bf8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15962cb4b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962cb4bf8_0_14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g15962cb4bf8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g15962cb4bf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962cb4bf8_0_16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" name="Google Shape;164;g15962cb4bf8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15962cb4bf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962cb4bf8_0_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" name="Google Shape;174;g15962cb4bf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g15962cb4b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962cb4bf8_0_8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g15962cb4bf8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g15962cb4b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Аннотации. Рефлексия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Рефлексия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э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то механизм исследования данных о программе во время её выполнения. Рефлексия позволяет исследовать информацию о полях, методах и конструкторах классов.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рефлексии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333900" y="2023300"/>
            <a:ext cx="89169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26B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Ч</a:t>
            </a:r>
            <a:r>
              <a:rPr b="1" lang="ru" sz="1800">
                <a:solidFill>
                  <a:srgbClr val="0026B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то позволяет рефлексия: </a:t>
            </a:r>
            <a:endParaRPr b="1" sz="1800">
              <a:solidFill>
                <a:srgbClr val="0026B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пределить класс объекта;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Получить информацию о модификаторах класса, полях, методах, константах, конструкторах и суперклассах;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Выяснить, какие методы принадлежат реализуемому интерфейсу/интерфейсам;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рефлексии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33900" y="1089575"/>
            <a:ext cx="89169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26B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Что позволяет рефлексия: </a:t>
            </a:r>
            <a:endParaRPr b="1" sz="1800">
              <a:solidFill>
                <a:srgbClr val="0026B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Создать экземпляр класса, причем имя класса неизвестно до момента выполнения программы;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Получить и установить значение поля объекта по имени;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Вызвать метод объекта по имени.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333900" y="3438900"/>
            <a:ext cx="858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Рефлексия используется практически во всех современных технологиях Java.</a:t>
            </a:r>
            <a:endParaRPr b="1" sz="1800">
              <a:solidFill>
                <a:srgbClr val="00008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333900" y="927475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Получение класса: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Использование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рефлексии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333900" y="1302200"/>
            <a:ext cx="86340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&lt;?&gt; carClass = Class.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forName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"by.itacademy.Car"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вернет класс или выбросит ClassNotFoundException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 car = new Car();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&lt;?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Car&gt; carClass = car.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&lt;Car&gt; carClass = Car.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333900" y="2917388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Получение полей: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333900" y="3305975"/>
            <a:ext cx="86340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declaredFields =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carClass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getDeclaredFields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вернет все поля класса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[] fields = carClass.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getFields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вернет все public поля класса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modelField = carClass.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getDeclaredField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вернет поле или выбросит NoSuchFieldException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Использование рефлексии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333900" y="1057138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Получение методов: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333900" y="1467950"/>
            <a:ext cx="86340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[] declaredMethods = carClass.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getDeclaredMethods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вернет все методы класса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[] methods = carClass.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getMethods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вернет все public методы класса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getModelMethod = carClass.</a:t>
            </a:r>
            <a:r>
              <a:rPr lang="ru">
                <a:solidFill>
                  <a:srgbClr val="0062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getDeclaredMethod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"getModel"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вернет поле или выбросит NoSuchMethodException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79275" y="903050"/>
            <a:ext cx="82296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аннотации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Создание аннотации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Встроенные аннотации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рефлексии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Аннотация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специальная форма метаданных, которая может быть добавлена в исходный код. Аннотированы могут быть пакеты, классы, методы, поля класса и параметры, локальные переменные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аннотации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2093575"/>
            <a:ext cx="497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9E880C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33B3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ru" sz="1600">
                <a:solidFill>
                  <a:srgbClr val="00627A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r>
              <a:rPr lang="ru" sz="16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ru"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33900" y="32199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Аннотация </a:t>
            </a:r>
            <a:r>
              <a:rPr lang="ru" sz="1800">
                <a:solidFill>
                  <a:srgbClr val="9E880C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@Override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означает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что метод является переопределенным. Можно обойтись и без неё, но если у родительского класса или интерфейса не окажется этого метода, </a:t>
            </a:r>
            <a:r>
              <a:rPr lang="ru" sz="1800">
                <a:solidFill>
                  <a:srgbClr val="9E880C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@Override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сразу покажет нам ошибку.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333900" y="1212888"/>
            <a:ext cx="8634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Тип хранения (Retention)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стадия до которой "доживает" наша аннотация внутри класса. Каждая аннотация имеет только один из возможных "типов хранения" указанный в классе </a:t>
            </a:r>
            <a:r>
              <a:rPr b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RetentionPolicy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SOURCE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аннотация используется только при написании кода и игнорируется компилятором (т.е. не сохраняется после компиляции).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аннотация сохраняется после компиляции, однако игнорируется JVM (т.е. не может быть использована во время выполнения).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RUNTIME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аннотация которая сохраняется после компиляции и подгружается JVM (т.е. может использоваться во время выполнения самой программы). </a:t>
            </a:r>
            <a:endParaRPr b="1" sz="17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98075"/>
            <a:ext cx="8229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Создание аннотации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807850"/>
            <a:ext cx="77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Каждая аннотация имеет 2 обязательных параметра: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33900" y="1212888"/>
            <a:ext cx="86340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Тип объекта, над которым она указывается (Target). Может быть выбрано несколько типов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ANNOTATION_TYPE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другая аннотация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CONSTRUCTOR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конструктор класса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FIELD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поле класса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LOCAL_VARIABLE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локальная переменная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METHOD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метод класса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PACKAGE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описание пакета package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PARAMETER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параметр метода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TYPE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указывается над классом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98075"/>
            <a:ext cx="8229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Создание аннотации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33900" y="807850"/>
            <a:ext cx="77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Каждая аннотация имеет 2 обязательных параметра: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Создание аннотации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1089575"/>
            <a:ext cx="7122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@Retention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(RetentionPolicy.RUNTIME)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@Target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({ElementType.METHOD, ElementType.TYPE})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@interface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MyAnnotation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280500" y="2981150"/>
            <a:ext cx="8583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Аннотация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MyAnnotation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имеет 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RetentionPolicy.RUNTIME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может быть использована на методах и классах. Поля 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являются параметрами аннотации, при этом параметр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имеет значение по умолчанию, которое будет использовано, если значение не задано.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Создание аннотации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362125" y="906125"/>
            <a:ext cx="712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@Repeatable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@Retention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(RetentionPolicy.RUNTIME)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@Target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({ElementType.METHOD, ElementType.TYPE})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@interface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MyAnnotation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5181075" y="1089575"/>
            <a:ext cx="3664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Аннотация </a:t>
            </a:r>
            <a:r>
              <a:rPr b="1" lang="ru" sz="1800">
                <a:solidFill>
                  <a:srgbClr val="9E880C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@Repeatable</a:t>
            </a:r>
            <a:r>
              <a:rPr b="1"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позволяет использовать несколько аннотаций одного типа.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362125" y="3107725"/>
            <a:ext cx="412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>
                <a:solidFill>
                  <a:srgbClr val="9E880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MyAnnotation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>
                <a:solidFill>
                  <a:srgbClr val="9E880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MyAnnotation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MyClass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333900" y="994675"/>
            <a:ext cx="8634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@Override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показывает, что метод, над которым она прописана, наследован у родительского класса.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Retention: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SOURCE; </a:t>
            </a: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Target: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METHOD.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Встроенные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аннотации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333900" y="2176675"/>
            <a:ext cx="86340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@Deprecated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указывает на методы, классы или переменные, которые является "устаревшими" и могут быть убраны в последующих версиях продукта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Retention: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RUNTIME; </a:t>
            </a: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Target: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CONSTRUCTOR, FIELD, LOCAL_VARIABLE, METHOD, PACKAGE, PARAMETER, TYPE.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333900" y="993575"/>
            <a:ext cx="86340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@SupressWarnings</a:t>
            </a: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отключает вывод предупреждений компилятора, которые касаются элемента над которым она указана.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Retention: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SOURCE; </a:t>
            </a: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Target: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TYPE, FIELD, METHOD, PARAMETER, CONSTRUCTOR, LOCAL_VARIABLE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8" name="Google Shape;188;p3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Встроенные аннотации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333900" y="2401300"/>
            <a:ext cx="86340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@Retention</a:t>
            </a: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задает тип хранения аннотации, над которой она указана. Используется даже для самой себя :)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Retention: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RUNTIME; </a:t>
            </a:r>
            <a:r>
              <a:rPr b="1" lang="ru" sz="17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Target: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ANNOTATION_TYPE.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333900" y="3528100"/>
            <a:ext cx="8634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задает тип объекта, над которым может указываться аннотация. Также используется внутри самой себя.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Retention: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RUNTIME; </a:t>
            </a: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Target: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ANNOTATION_TYPE.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