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2019/06/19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ussellBridgePPT" TargetMode="External"/><Relationship Id="rId2" Type="http://schemas.openxmlformats.org/officeDocument/2006/relationships/hyperlink" Target="https://tinyurl.com/RussellsBridge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ussell.contac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25282"/>
              </p:ext>
            </p:extLst>
          </p:nvPr>
        </p:nvGraphicFramePr>
        <p:xfrm>
          <a:off x="2032000" y="744380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15772"/>
              </p:ext>
            </p:extLst>
          </p:nvPr>
        </p:nvGraphicFramePr>
        <p:xfrm>
          <a:off x="8588" y="309311"/>
          <a:ext cx="54942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15 - 17, balanced (no voids, singletons, 2 doubletons (excluding length).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20 - 22, balanced can have 2 doubletons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12+: open strongest suit.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(1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5 - 9 with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with 2 honours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with 2 honours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04332"/>
              </p:ext>
            </p:extLst>
          </p:nvPr>
        </p:nvGraphicFramePr>
        <p:xfrm>
          <a:off x="5680462" y="300484"/>
          <a:ext cx="4608829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4608829"/>
              </a:tblGrid>
              <a:tr h="15182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included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(Notes say otherwise)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fit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 with 5+ points otherwise pass.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raise (1 -&gt; 2) : 5-9 pts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raise (1 -&gt; 3) : 10-11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raise (1 -&gt; 4) : 12+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1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5 points.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2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10+ points.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points: pass, 9 points: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points: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include 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 out Double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longest suit (no matter how weak the hand)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7+ pts with no 5+ card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(negative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response)</a:t>
                      </a:r>
                      <a:endParaRPr lang="en-ZA" sz="10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pts and 5 card suite: bid best (longest) suite (positive response)</a:t>
                      </a:r>
                      <a:endParaRPr lang="en-ZA" sz="1000" b="0" u="none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81227"/>
              </p:ext>
            </p:extLst>
          </p:nvPr>
        </p:nvGraphicFramePr>
        <p:xfrm>
          <a:off x="5680463" y="2450560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9082"/>
              </p:ext>
            </p:extLst>
          </p:nvPr>
        </p:nvGraphicFramePr>
        <p:xfrm>
          <a:off x="8588" y="2203989"/>
          <a:ext cx="5494288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the bid set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opponent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Suite: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Requires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9+ at 1 level, 10+ at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(A+1, K+2 etc.)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 (2 or less cards)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0123"/>
              </p:ext>
            </p:extLst>
          </p:nvPr>
        </p:nvGraphicFramePr>
        <p:xfrm>
          <a:off x="8239" y="3660094"/>
          <a:ext cx="5478161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1001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sequence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 (never below 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(Middle Up Down) from 3 cards.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96693"/>
              </p:ext>
            </p:extLst>
          </p:nvPr>
        </p:nvGraphicFramePr>
        <p:xfrm>
          <a:off x="8239" y="5017517"/>
          <a:ext cx="5478161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sequence needs 3 touching cards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12941"/>
            <a:ext cx="101600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2224" y="7009"/>
            <a:ext cx="12146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Bids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88" y="1915862"/>
            <a:ext cx="13854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</a:t>
            </a:r>
            <a:endParaRPr lang="en-Z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67290"/>
            <a:ext cx="152486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2" y="4734060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36808"/>
              </p:ext>
            </p:extLst>
          </p:nvPr>
        </p:nvGraphicFramePr>
        <p:xfrm>
          <a:off x="5672732" y="4239041"/>
          <a:ext cx="4616560" cy="407709"/>
        </p:xfrm>
        <a:graphic>
          <a:graphicData uri="http://schemas.openxmlformats.org/drawingml/2006/table">
            <a:tbl>
              <a:tblPr firstRow="1" firstCol="1" bandRow="1"/>
              <a:tblGrid>
                <a:gridCol w="4616560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</a:t>
                      </a:r>
                      <a:endParaRPr lang="en-ZA" sz="10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2224" y="3955584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559115" y="5754008"/>
            <a:ext cx="3632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Download </a:t>
            </a:r>
            <a:r>
              <a:rPr lang="en-ZA" sz="1100" dirty="0"/>
              <a:t>(Note </a:t>
            </a:r>
            <a:r>
              <a:rPr lang="en-ZA" sz="1100" dirty="0" smtClean="0"/>
              <a:t>that Russell </a:t>
            </a:r>
            <a:r>
              <a:rPr lang="en-ZA" sz="1100" dirty="0"/>
              <a:t>has 2 L’s</a:t>
            </a:r>
            <a:r>
              <a:rPr lang="en-ZA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/>
              <a:t>PDF </a:t>
            </a:r>
            <a:r>
              <a:rPr lang="en-ZA" sz="1100" dirty="0" smtClean="0">
                <a:hlinkClick r:id="rId2"/>
              </a:rPr>
              <a:t>https</a:t>
            </a:r>
            <a:r>
              <a:rPr lang="en-ZA" sz="1100" dirty="0">
                <a:hlinkClick r:id="rId2"/>
              </a:rPr>
              <a:t>://</a:t>
            </a:r>
            <a:r>
              <a:rPr lang="en-ZA" sz="1100" dirty="0" smtClean="0">
                <a:hlinkClick r:id="rId2"/>
              </a:rPr>
              <a:t>tinyurl.com/RussellsBridgePDF</a:t>
            </a:r>
            <a:r>
              <a:rPr lang="en-ZA" sz="1100" dirty="0"/>
              <a:t> </a:t>
            </a:r>
            <a:endParaRPr lang="en-ZA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err="1" smtClean="0"/>
              <a:t>Powerpoint</a:t>
            </a:r>
            <a:r>
              <a:rPr lang="en-ZA" sz="1100" dirty="0" smtClean="0"/>
              <a:t> </a:t>
            </a:r>
            <a:r>
              <a:rPr lang="en-ZA" sz="1100" u="sng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ZA" sz="1100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ZA" sz="1100" u="sng" dirty="0" smtClean="0">
                <a:solidFill>
                  <a:srgbClr val="0070C0"/>
                </a:solidFill>
                <a:hlinkClick r:id="rId3"/>
              </a:rPr>
              <a:t>tinyurl.com/RussellBridgePPT</a:t>
            </a:r>
            <a:endParaRPr lang="en-ZA" sz="1100" u="sng" dirty="0" smtClean="0">
              <a:solidFill>
                <a:srgbClr val="0070C0"/>
              </a:solidFill>
            </a:endParaRPr>
          </a:p>
          <a:p>
            <a:endParaRPr lang="en-ZA" sz="1100" u="sng" dirty="0" smtClean="0">
              <a:solidFill>
                <a:srgbClr val="0070C0"/>
              </a:solidFill>
            </a:endParaRPr>
          </a:p>
          <a:p>
            <a:r>
              <a:rPr lang="en-ZA" sz="1100" dirty="0" smtClean="0"/>
              <a:t>My email:  </a:t>
            </a:r>
            <a:r>
              <a:rPr lang="en-ZA" sz="1100" dirty="0" smtClean="0">
                <a:hlinkClick r:id="rId4"/>
              </a:rPr>
              <a:t>russell.contact@gmail.com</a:t>
            </a:r>
            <a:r>
              <a:rPr lang="en-ZA" sz="1100" dirty="0" smtClean="0"/>
              <a:t>  Cell: 083 709 8553.</a:t>
            </a:r>
          </a:p>
          <a:p>
            <a:r>
              <a:rPr lang="en-ZA" sz="1100" dirty="0" smtClean="0"/>
              <a:t>Feel free to </a:t>
            </a:r>
            <a:r>
              <a:rPr lang="en-ZA" sz="1100" smtClean="0"/>
              <a:t>share or </a:t>
            </a:r>
            <a:r>
              <a:rPr lang="en-ZA" sz="1100" dirty="0" smtClean="0"/>
              <a:t>improve this </a:t>
            </a:r>
            <a:r>
              <a:rPr lang="en-ZA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ZA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814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 Smith</cp:lastModifiedBy>
  <cp:revision>36</cp:revision>
  <cp:lastPrinted>2019-06-19T11:27:11Z</cp:lastPrinted>
  <dcterms:created xsi:type="dcterms:W3CDTF">2019-06-12T09:53:31Z</dcterms:created>
  <dcterms:modified xsi:type="dcterms:W3CDTF">2019-06-19T12:14:13Z</dcterms:modified>
</cp:coreProperties>
</file>