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6" r:id="rId4"/>
    <p:sldId id="257" r:id="rId5"/>
    <p:sldId id="258" r:id="rId6"/>
    <p:sldId id="259" r:id="rId7"/>
    <p:sldId id="263" r:id="rId8"/>
    <p:sldId id="261" r:id="rId9"/>
    <p:sldId id="262" r:id="rId10"/>
    <p:sldId id="260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52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569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233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6809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851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761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979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56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9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5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0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5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2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6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4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95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9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27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1BFD60-3AFF-474C-A6F5-D1401DDED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6" y="1550504"/>
            <a:ext cx="6238875" cy="39433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83FF07B3-D46A-4041-9105-4CE8D6314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5287" y="2318875"/>
            <a:ext cx="4200939" cy="944976"/>
          </a:xfrm>
        </p:spPr>
        <p:txBody>
          <a:bodyPr/>
          <a:lstStyle/>
          <a:p>
            <a:r>
              <a:rPr lang="en-AU" sz="7200" dirty="0">
                <a:latin typeface="Calibri" panose="020F0502020204030204" pitchFamily="34" charset="0"/>
                <a:cs typeface="Calibri" panose="020F0502020204030204" pitchFamily="34" charset="0"/>
              </a:rPr>
              <a:t>T1A3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C971E5-5D6D-4012-A4C4-AD3012C0BCC2}"/>
              </a:ext>
            </a:extLst>
          </p:cNvPr>
          <p:cNvSpPr txBox="1"/>
          <p:nvPr/>
        </p:nvSpPr>
        <p:spPr>
          <a:xfrm>
            <a:off x="7845287" y="3594149"/>
            <a:ext cx="35383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Terminal Assessment</a:t>
            </a:r>
          </a:p>
          <a:p>
            <a:pPr algn="l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Customer Database</a:t>
            </a:r>
          </a:p>
          <a:p>
            <a:pPr algn="l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Loyalty Card Tracking App</a:t>
            </a:r>
          </a:p>
        </p:txBody>
      </p:sp>
    </p:spTree>
    <p:extLst>
      <p:ext uri="{BB962C8B-B14F-4D97-AF65-F5344CB8AC3E}">
        <p14:creationId xmlns:p14="http://schemas.microsoft.com/office/powerpoint/2010/main" val="295960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0C3246-4761-43FB-B263-B6A3389A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241287"/>
            <a:ext cx="4518991" cy="514087"/>
          </a:xfrm>
        </p:spPr>
        <p:txBody>
          <a:bodyPr>
            <a:normAutofit fontScale="90000"/>
          </a:bodyPr>
          <a:lstStyle/>
          <a:p>
            <a:r>
              <a:rPr lang="en-AU" dirty="0"/>
              <a:t>Home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1B3D69-DAFA-4DAD-A1CE-4F584F392A20}"/>
              </a:ext>
            </a:extLst>
          </p:cNvPr>
          <p:cNvSpPr txBox="1"/>
          <p:nvPr/>
        </p:nvSpPr>
        <p:spPr>
          <a:xfrm>
            <a:off x="225287" y="1286967"/>
            <a:ext cx="412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Staff password is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9181D5-8F8D-46EB-A5E5-2BFACED22111}"/>
              </a:ext>
            </a:extLst>
          </p:cNvPr>
          <p:cNvSpPr txBox="1"/>
          <p:nvPr/>
        </p:nvSpPr>
        <p:spPr>
          <a:xfrm flipH="1">
            <a:off x="225286" y="2375674"/>
            <a:ext cx="382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Rainbow, Colorise and </a:t>
            </a:r>
            <a:r>
              <a:rPr lang="en-AU" dirty="0" err="1"/>
              <a:t>Artii</a:t>
            </a:r>
            <a:r>
              <a:rPr lang="en-AU" dirty="0"/>
              <a:t> Gem </a:t>
            </a:r>
          </a:p>
          <a:p>
            <a:r>
              <a:rPr lang="en-AU" dirty="0"/>
              <a:t>Title 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D19191D-70A9-4624-A98E-F6BD19EC093D}"/>
              </a:ext>
            </a:extLst>
          </p:cNvPr>
          <p:cNvSpPr txBox="1"/>
          <p:nvPr/>
        </p:nvSpPr>
        <p:spPr>
          <a:xfrm>
            <a:off x="225287" y="3429000"/>
            <a:ext cx="36310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TTY Prompt mask to hide password</a:t>
            </a:r>
          </a:p>
          <a:p>
            <a:endParaRPr lang="en-AU" dirty="0"/>
          </a:p>
          <a:p>
            <a:r>
              <a:rPr lang="en-AU" dirty="0"/>
              <a:t>While loop to repeat password prompt until password is correct</a:t>
            </a:r>
          </a:p>
          <a:p>
            <a:endParaRPr lang="en-AU" dirty="0"/>
          </a:p>
          <a:p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Rainbow Gem correct/incorrect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085C57C-A596-4433-89F9-23DEE4C1B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146" y="498330"/>
            <a:ext cx="5381129" cy="52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6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5117AFE-BB5F-486A-82EB-737FA99B6FDD}"/>
              </a:ext>
            </a:extLst>
          </p:cNvPr>
          <p:cNvSpPr/>
          <p:nvPr/>
        </p:nvSpPr>
        <p:spPr>
          <a:xfrm>
            <a:off x="1274618" y="3164690"/>
            <a:ext cx="8776216" cy="120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FEBAE-8FF9-49D9-B1B3-29EF853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B45D777-F645-49E6-8342-CFFAC3FE9342}"/>
              </a:ext>
            </a:extLst>
          </p:cNvPr>
          <p:cNvSpPr txBox="1"/>
          <p:nvPr/>
        </p:nvSpPr>
        <p:spPr>
          <a:xfrm>
            <a:off x="4824068" y="429863"/>
            <a:ext cx="567193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-Control flow in a real world application, implementing Ruby knowledge in general</a:t>
            </a:r>
          </a:p>
          <a:p>
            <a:endParaRPr lang="en-AU" sz="1100" dirty="0"/>
          </a:p>
          <a:p>
            <a:r>
              <a:rPr lang="en-AU" sz="1400" dirty="0"/>
              <a:t>- </a:t>
            </a:r>
            <a:r>
              <a:rPr lang="en-AU" sz="1400" dirty="0" err="1"/>
              <a:t>rSpec</a:t>
            </a:r>
            <a:r>
              <a:rPr lang="en-AU" sz="1400" dirty="0"/>
              <a:t>, TTD, week 8 shell scripting </a:t>
            </a:r>
            <a:r>
              <a:rPr lang="en-AU" sz="1400" dirty="0" err="1"/>
              <a:t>ect</a:t>
            </a:r>
            <a:r>
              <a:rPr lang="en-AU" sz="1400" dirty="0"/>
              <a:t>.</a:t>
            </a:r>
          </a:p>
          <a:p>
            <a:endParaRPr lang="en-AU" sz="1400" dirty="0"/>
          </a:p>
          <a:p>
            <a:r>
              <a:rPr lang="en-AU" sz="1400" dirty="0"/>
              <a:t>-Time management and scaling features down to fit the timeframe </a:t>
            </a:r>
          </a:p>
          <a:p>
            <a:endParaRPr lang="en-AU" sz="1400" dirty="0"/>
          </a:p>
          <a:p>
            <a:r>
              <a:rPr lang="en-AU" sz="1400" dirty="0"/>
              <a:t>-Spending way too much time figuring out how to store an array or hashes in a text file</a:t>
            </a:r>
          </a:p>
          <a:p>
            <a:endParaRPr lang="en-AU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487AFB3F-5284-476C-9FD4-03D45C8B0B3D}"/>
              </a:ext>
            </a:extLst>
          </p:cNvPr>
          <p:cNvSpPr txBox="1">
            <a:spLocks/>
          </p:cNvSpPr>
          <p:nvPr/>
        </p:nvSpPr>
        <p:spPr>
          <a:xfrm>
            <a:off x="1795395" y="164715"/>
            <a:ext cx="4518991" cy="938156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Challenges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E00BC1-6720-4248-9F27-EAAEC74420EE}"/>
              </a:ext>
            </a:extLst>
          </p:cNvPr>
          <p:cNvSpPr txBox="1"/>
          <p:nvPr/>
        </p:nvSpPr>
        <p:spPr>
          <a:xfrm>
            <a:off x="4679335" y="3164690"/>
            <a:ext cx="41048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sz="1400" dirty="0"/>
              <a:t>Developing an app to solve a real world problem</a:t>
            </a:r>
          </a:p>
          <a:p>
            <a:pPr marL="285750" indent="-285750">
              <a:buFontTx/>
              <a:buChar char="-"/>
            </a:pPr>
            <a:endParaRPr lang="en-AU" sz="1400" dirty="0"/>
          </a:p>
          <a:p>
            <a:pPr marL="285750" indent="-285750">
              <a:buFontTx/>
              <a:buChar char="-"/>
            </a:pPr>
            <a:r>
              <a:rPr lang="en-AU" sz="1400" dirty="0"/>
              <a:t>Learning more about Ruby and programming in general</a:t>
            </a:r>
          </a:p>
          <a:p>
            <a:pPr marL="285750" indent="-285750">
              <a:buFontTx/>
              <a:buChar char="-"/>
            </a:pPr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pPr marL="285750" indent="-285750">
              <a:buFontTx/>
              <a:buChar char="-"/>
            </a:pPr>
            <a:endParaRPr lang="en-AU" sz="1400" dirty="0"/>
          </a:p>
          <a:p>
            <a:pPr marL="285750" indent="-285750">
              <a:buFontTx/>
              <a:buChar char="-"/>
            </a:pPr>
            <a:endParaRPr lang="en-AU" sz="1400" dirty="0"/>
          </a:p>
          <a:p>
            <a:endParaRPr lang="en-AU" sz="1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1DCADAB-5D14-41FC-BBD6-AB71AA75BC53}"/>
              </a:ext>
            </a:extLst>
          </p:cNvPr>
          <p:cNvSpPr txBox="1">
            <a:spLocks/>
          </p:cNvSpPr>
          <p:nvPr/>
        </p:nvSpPr>
        <p:spPr>
          <a:xfrm>
            <a:off x="1392300" y="2919328"/>
            <a:ext cx="4518991" cy="938156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Favourite Parts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A8AE26AA-2EAD-4BBA-A35F-23B7B755FC85}"/>
              </a:ext>
            </a:extLst>
          </p:cNvPr>
          <p:cNvSpPr txBox="1">
            <a:spLocks/>
          </p:cNvSpPr>
          <p:nvPr/>
        </p:nvSpPr>
        <p:spPr>
          <a:xfrm>
            <a:off x="1696002" y="4656171"/>
            <a:ext cx="4518991" cy="938156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Future Plans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4C61E17-EEF0-4056-BE8D-4A1C915CBE2F}"/>
              </a:ext>
            </a:extLst>
          </p:cNvPr>
          <p:cNvSpPr txBox="1"/>
          <p:nvPr/>
        </p:nvSpPr>
        <p:spPr>
          <a:xfrm>
            <a:off x="4824068" y="4996976"/>
            <a:ext cx="56719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sz="1200" dirty="0"/>
              <a:t>Database file customer storage</a:t>
            </a:r>
          </a:p>
          <a:p>
            <a:pPr marL="285750" indent="-285750">
              <a:buFontTx/>
              <a:buChar char="-"/>
            </a:pPr>
            <a:endParaRPr lang="en-AU" sz="1200" dirty="0"/>
          </a:p>
          <a:p>
            <a:pPr marL="285750" indent="-285750">
              <a:buFontTx/>
              <a:buChar char="-"/>
            </a:pPr>
            <a:r>
              <a:rPr lang="en-AU" sz="1200" dirty="0"/>
              <a:t>Email functionality</a:t>
            </a:r>
          </a:p>
          <a:p>
            <a:pPr marL="285750" indent="-285750">
              <a:buFontTx/>
              <a:buChar char="-"/>
            </a:pPr>
            <a:endParaRPr lang="en-AU" sz="1200" dirty="0"/>
          </a:p>
          <a:p>
            <a:pPr marL="285750" indent="-285750">
              <a:buFontTx/>
              <a:buChar char="-"/>
            </a:pPr>
            <a:r>
              <a:rPr lang="en-AU" sz="1200" dirty="0"/>
              <a:t>Front end web interface</a:t>
            </a:r>
          </a:p>
          <a:p>
            <a:pPr marL="285750" indent="-285750">
              <a:buFontTx/>
              <a:buChar char="-"/>
            </a:pPr>
            <a:endParaRPr lang="en-AU" sz="1200" dirty="0"/>
          </a:p>
          <a:p>
            <a:pPr marL="285750" indent="-285750">
              <a:buFontTx/>
              <a:buChar char="-"/>
            </a:pPr>
            <a:r>
              <a:rPr lang="en-AU" sz="1200" dirty="0"/>
              <a:t>QR/Barcode scanning for customer tracking and voucher generation</a:t>
            </a:r>
          </a:p>
          <a:p>
            <a:pPr marL="285750" indent="-285750">
              <a:buFontTx/>
              <a:buChar char="-"/>
            </a:pPr>
            <a:endParaRPr lang="en-AU" sz="1200" dirty="0"/>
          </a:p>
          <a:p>
            <a:endParaRPr lang="en-AU" sz="1200" dirty="0"/>
          </a:p>
          <a:p>
            <a:pPr marL="285750" indent="-285750">
              <a:buFontTx/>
              <a:buChar char="-"/>
            </a:pPr>
            <a:endParaRPr lang="en-AU" sz="1200" dirty="0"/>
          </a:p>
          <a:p>
            <a:endParaRPr lang="en-AU" sz="1200" dirty="0"/>
          </a:p>
          <a:p>
            <a:endParaRPr lang="en-AU" sz="1200" dirty="0"/>
          </a:p>
          <a:p>
            <a:pPr marL="285750" indent="-285750">
              <a:buFontTx/>
              <a:buChar char="-"/>
            </a:pPr>
            <a:endParaRPr lang="en-AU" sz="1200" dirty="0"/>
          </a:p>
          <a:p>
            <a:pPr marL="285750" indent="-285750">
              <a:buFontTx/>
              <a:buChar char="-"/>
            </a:pPr>
            <a:endParaRPr lang="en-AU" sz="1200" dirty="0"/>
          </a:p>
          <a:p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18783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Trello</a:t>
            </a:r>
            <a:r>
              <a:rPr lang="en-US" dirty="0" smtClean="0"/>
              <a:t> Screenshots</a:t>
            </a:r>
            <a:br>
              <a:rPr lang="en-US" dirty="0" smtClean="0"/>
            </a:b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3" y="1104038"/>
            <a:ext cx="8148150" cy="54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0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7" y="617416"/>
            <a:ext cx="10335717" cy="551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93" y="441668"/>
            <a:ext cx="9825037" cy="57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19" y="1094153"/>
            <a:ext cx="10320173" cy="47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9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08" y="257908"/>
            <a:ext cx="93630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5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319087"/>
            <a:ext cx="93726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2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70" y="243258"/>
            <a:ext cx="8699988" cy="623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8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7175"/>
            <a:ext cx="51816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1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D7F83A1-07DB-494A-B60B-58C4C4AFFE39}"/>
              </a:ext>
            </a:extLst>
          </p:cNvPr>
          <p:cNvSpPr txBox="1">
            <a:spLocks/>
          </p:cNvSpPr>
          <p:nvPr/>
        </p:nvSpPr>
        <p:spPr>
          <a:xfrm>
            <a:off x="371061" y="172023"/>
            <a:ext cx="4200939" cy="944976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821F8C-344E-456D-9B03-1097BAE15E0B}"/>
              </a:ext>
            </a:extLst>
          </p:cNvPr>
          <p:cNvSpPr txBox="1"/>
          <p:nvPr/>
        </p:nvSpPr>
        <p:spPr>
          <a:xfrm>
            <a:off x="371061" y="1116999"/>
            <a:ext cx="3538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Terminal Assessment</a:t>
            </a:r>
          </a:p>
          <a:p>
            <a:pPr algn="l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Customer Database</a:t>
            </a:r>
          </a:p>
          <a:p>
            <a:pPr algn="l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Loyalty Card Tracking App</a:t>
            </a:r>
          </a:p>
          <a:p>
            <a:pPr algn="l"/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Used by a staff member at front counter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BE59DE-9A53-4BBD-8E3F-B5B0F4C6F2EB}"/>
              </a:ext>
            </a:extLst>
          </p:cNvPr>
          <p:cNvSpPr txBox="1"/>
          <p:nvPr/>
        </p:nvSpPr>
        <p:spPr>
          <a:xfrm>
            <a:off x="5115339" y="781878"/>
            <a:ext cx="6612835" cy="5609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-Add new customers details, phone number, name DOB and points accrued </a:t>
            </a:r>
          </a:p>
          <a:p>
            <a:pPr lvl="0">
              <a:lnSpc>
                <a:spcPct val="107000"/>
              </a:lnSpc>
            </a:pP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-View current points, and add to them manually depending on booking</a:t>
            </a:r>
          </a:p>
          <a:p>
            <a:pPr lvl="0">
              <a:lnSpc>
                <a:spcPct val="107000"/>
              </a:lnSpc>
            </a:pP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-Reset the points number when they are ‘cashed in’</a:t>
            </a:r>
          </a:p>
          <a:p>
            <a:pPr lvl="0">
              <a:lnSpc>
                <a:spcPct val="107000"/>
              </a:lnSpc>
            </a:pP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-Delete old customer records</a:t>
            </a:r>
          </a:p>
          <a:p>
            <a:pPr lvl="0">
              <a:lnSpc>
                <a:spcPct val="107000"/>
              </a:lnSpc>
            </a:pP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-View customer card/information </a:t>
            </a:r>
          </a:p>
          <a:p>
            <a:pPr lvl="0">
              <a:lnSpc>
                <a:spcPct val="107000"/>
              </a:lnSpc>
            </a:pP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-See which customers have a birthday today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5128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252412"/>
            <a:ext cx="52006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34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252412"/>
            <a:ext cx="52006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2" y="257175"/>
            <a:ext cx="52101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5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242887"/>
            <a:ext cx="52006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14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2" y="247650"/>
            <a:ext cx="52101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2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A4B844A4-42EA-4B49-AAAE-436F603248D3}"/>
              </a:ext>
            </a:extLst>
          </p:cNvPr>
          <p:cNvSpPr txBox="1">
            <a:spLocks/>
          </p:cNvSpPr>
          <p:nvPr/>
        </p:nvSpPr>
        <p:spPr>
          <a:xfrm>
            <a:off x="498764" y="259297"/>
            <a:ext cx="4200939" cy="944976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7200" dirty="0">
                <a:latin typeface="Calibri" panose="020F0502020204030204" pitchFamily="34" charset="0"/>
                <a:cs typeface="Calibri" panose="020F0502020204030204" pitchFamily="34" charset="0"/>
              </a:rPr>
              <a:t>Control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A4FCBC7-BE79-4D05-B53C-916722493676}"/>
              </a:ext>
            </a:extLst>
          </p:cNvPr>
          <p:cNvSpPr txBox="1"/>
          <p:nvPr/>
        </p:nvSpPr>
        <p:spPr>
          <a:xfrm>
            <a:off x="498764" y="1161637"/>
            <a:ext cx="3481105" cy="528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will be presented with a title screen, then enter a While Loop which will expect a pre-shared password to exit, and allow the user to get to the main menu.</a:t>
            </a:r>
          </a:p>
          <a:p>
            <a:pPr lvl="0">
              <a:lnSpc>
                <a:spcPct val="107000"/>
              </a:lnSpc>
            </a:pP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menu item (excluding exit) will run a method either creating, deleting, displaying or editing a hash (customer) inside an array. </a:t>
            </a:r>
          </a:p>
          <a:p>
            <a:pPr lvl="0">
              <a:lnSpc>
                <a:spcPct val="107000"/>
              </a:lnSpc>
            </a:pP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Birthday lookup will be handled by a method displaying each hash that matches the entered data (birthdate).</a:t>
            </a:r>
          </a:p>
          <a:p>
            <a:pPr lvl="0">
              <a:lnSpc>
                <a:spcPct val="107000"/>
              </a:lnSpc>
            </a:pP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exit will be handled but the menu being housed in a loop and a variable exit = true being required to exit the loop and closing the program.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14" y="531094"/>
            <a:ext cx="7321296" cy="573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6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0C3246-4761-43FB-B263-B6A3389A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241287"/>
            <a:ext cx="4518991" cy="514087"/>
          </a:xfrm>
        </p:spPr>
        <p:txBody>
          <a:bodyPr>
            <a:normAutofit fontScale="90000"/>
          </a:bodyPr>
          <a:lstStyle/>
          <a:p>
            <a:r>
              <a:rPr lang="en-AU" dirty="0"/>
              <a:t>Home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A1B3D69-DAFA-4DAD-A1CE-4F584F392A20}"/>
              </a:ext>
            </a:extLst>
          </p:cNvPr>
          <p:cNvSpPr txBox="1"/>
          <p:nvPr/>
        </p:nvSpPr>
        <p:spPr>
          <a:xfrm>
            <a:off x="225287" y="1286967"/>
            <a:ext cx="4121426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Ascii Art Title, utilizing Colorise, </a:t>
            </a:r>
            <a:r>
              <a:rPr lang="en-AU" dirty="0" err="1"/>
              <a:t>Artii</a:t>
            </a:r>
            <a:r>
              <a:rPr lang="en-AU" dirty="0"/>
              <a:t>, and Rainbow Ruby Gems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9181D5-8F8D-46EB-A5E5-2BFACED22111}"/>
              </a:ext>
            </a:extLst>
          </p:cNvPr>
          <p:cNvSpPr txBox="1"/>
          <p:nvPr/>
        </p:nvSpPr>
        <p:spPr>
          <a:xfrm flipH="1">
            <a:off x="225287" y="2375674"/>
            <a:ext cx="3763617" cy="573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Password Prompt with masked password entry, via TTY-Prompt Ruby Gem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33313DF-2CC3-45D0-9590-108960834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25353"/>
            <a:ext cx="4600575" cy="2314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EFEB07E-66BC-44C9-A706-583095098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5" y="3401140"/>
            <a:ext cx="4591050" cy="2905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D19191D-70A9-4624-A98E-F6BD19EC093D}"/>
              </a:ext>
            </a:extLst>
          </p:cNvPr>
          <p:cNvSpPr txBox="1"/>
          <p:nvPr/>
        </p:nvSpPr>
        <p:spPr>
          <a:xfrm>
            <a:off x="357809" y="4202149"/>
            <a:ext cx="3631095" cy="1089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Incorrect passwords yields a repeated question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Correct password proceeds to main-menu</a:t>
            </a:r>
          </a:p>
        </p:txBody>
      </p:sp>
    </p:spTree>
    <p:extLst>
      <p:ext uri="{BB962C8B-B14F-4D97-AF65-F5344CB8AC3E}">
        <p14:creationId xmlns:p14="http://schemas.microsoft.com/office/powerpoint/2010/main" val="106854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FE7ECF-D558-4327-B8CF-24C986C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62" y="42502"/>
            <a:ext cx="4048351" cy="845391"/>
          </a:xfrm>
        </p:spPr>
        <p:txBody>
          <a:bodyPr>
            <a:normAutofit/>
          </a:bodyPr>
          <a:lstStyle/>
          <a:p>
            <a:r>
              <a:rPr lang="en-AU" dirty="0"/>
              <a:t>Main Menu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BE7CA67-8D1A-49F0-8C9C-1D04B8D85C9F}"/>
              </a:ext>
            </a:extLst>
          </p:cNvPr>
          <p:cNvSpPr txBox="1"/>
          <p:nvPr/>
        </p:nvSpPr>
        <p:spPr>
          <a:xfrm>
            <a:off x="437322" y="1272206"/>
            <a:ext cx="375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Menu is a TTY-Prompt Gem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A49716-E20C-4996-8C6E-F02E520540CE}"/>
              </a:ext>
            </a:extLst>
          </p:cNvPr>
          <p:cNvSpPr txBox="1"/>
          <p:nvPr/>
        </p:nvSpPr>
        <p:spPr>
          <a:xfrm>
            <a:off x="450573" y="2186608"/>
            <a:ext cx="3896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Select by entering number and pressing enter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Each selection runs its own method and returns to menu loop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Upon exit, the loop ends and program closes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E4FB511-FCE9-4909-9907-6B62115A0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287" y="2700130"/>
            <a:ext cx="4695825" cy="3343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1E9F291-70F9-442E-8009-0CAD31EE9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374" y="352217"/>
            <a:ext cx="48196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4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BA90A-F185-4424-9403-B0ABF65F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95" y="267792"/>
            <a:ext cx="3411973" cy="1521252"/>
          </a:xfrm>
        </p:spPr>
        <p:txBody>
          <a:bodyPr>
            <a:normAutofit/>
          </a:bodyPr>
          <a:lstStyle/>
          <a:p>
            <a:r>
              <a:rPr lang="en-AU" sz="2800" dirty="0"/>
              <a:t>Creating </a:t>
            </a:r>
            <a:br>
              <a:rPr lang="en-AU" sz="2800" dirty="0"/>
            </a:br>
            <a:r>
              <a:rPr lang="en-AU" sz="2800" dirty="0"/>
              <a:t>New Customer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C5D7AE-D920-4E7C-85C7-D12A451F9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03" y="654043"/>
            <a:ext cx="6350815" cy="5549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E17FA1-061F-48C7-A55E-33E6270B0511}"/>
              </a:ext>
            </a:extLst>
          </p:cNvPr>
          <p:cNvSpPr txBox="1"/>
          <p:nvPr/>
        </p:nvSpPr>
        <p:spPr>
          <a:xfrm>
            <a:off x="410818" y="2054087"/>
            <a:ext cx="379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 will be prompted to enter customer details and set an initial </a:t>
            </a:r>
            <a:r>
              <a:rPr lang="en-AU" dirty="0" err="1"/>
              <a:t>amout</a:t>
            </a:r>
            <a:r>
              <a:rPr lang="en-AU" dirty="0"/>
              <a:t> of loyalty points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5A730AB-4E80-4A2A-811E-72E5ACBDAF12}"/>
              </a:ext>
            </a:extLst>
          </p:cNvPr>
          <p:cNvSpPr txBox="1"/>
          <p:nvPr/>
        </p:nvSpPr>
        <p:spPr>
          <a:xfrm>
            <a:off x="410818" y="3429000"/>
            <a:ext cx="360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Customer is saved in the database, a message will be displayed and return to main menu</a:t>
            </a:r>
          </a:p>
        </p:txBody>
      </p:sp>
    </p:spTree>
    <p:extLst>
      <p:ext uri="{BB962C8B-B14F-4D97-AF65-F5344CB8AC3E}">
        <p14:creationId xmlns:p14="http://schemas.microsoft.com/office/powerpoint/2010/main" val="96999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8CC3117-1B5C-43D1-8F21-A2E69B7B9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3" y="687871"/>
            <a:ext cx="5581650" cy="2381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26823FB-A06C-4D77-85B6-A3AB14DE5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0" y="3741254"/>
            <a:ext cx="5514975" cy="2428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1EDAB77-92DC-43DC-9FB3-5D4B2C761561}"/>
              </a:ext>
            </a:extLst>
          </p:cNvPr>
          <p:cNvSpPr txBox="1"/>
          <p:nvPr/>
        </p:nvSpPr>
        <p:spPr>
          <a:xfrm>
            <a:off x="7739270" y="699881"/>
            <a:ext cx="3856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Birthday Lookup and phone number presented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80862FD-DB4C-48E9-92C2-F165C6B7F2C2}"/>
              </a:ext>
            </a:extLst>
          </p:cNvPr>
          <p:cNvSpPr txBox="1"/>
          <p:nvPr/>
        </p:nvSpPr>
        <p:spPr>
          <a:xfrm>
            <a:off x="7871791" y="3741254"/>
            <a:ext cx="372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Customer Deletion</a:t>
            </a:r>
          </a:p>
        </p:txBody>
      </p:sp>
    </p:spTree>
    <p:extLst>
      <p:ext uri="{BB962C8B-B14F-4D97-AF65-F5344CB8AC3E}">
        <p14:creationId xmlns:p14="http://schemas.microsoft.com/office/powerpoint/2010/main" val="425719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FE7ECF-D558-4327-B8CF-24C986C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609"/>
            <a:ext cx="4247134" cy="845391"/>
          </a:xfrm>
        </p:spPr>
        <p:txBody>
          <a:bodyPr>
            <a:normAutofit fontScale="90000"/>
          </a:bodyPr>
          <a:lstStyle/>
          <a:p>
            <a:r>
              <a:rPr lang="en-AU" dirty="0"/>
              <a:t>Password Prompt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7603F86-4576-46CE-A052-DAA26424A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65" y="940901"/>
            <a:ext cx="5579166" cy="508102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8B928B69-4A41-45E7-A81A-387B28662721}"/>
              </a:ext>
            </a:extLst>
          </p:cNvPr>
          <p:cNvSpPr txBox="1">
            <a:spLocks/>
          </p:cNvSpPr>
          <p:nvPr/>
        </p:nvSpPr>
        <p:spPr>
          <a:xfrm>
            <a:off x="152588" y="95510"/>
            <a:ext cx="4247134" cy="84539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Title Screen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9BC5098-6203-4ED5-9B4B-E7D9664596A9}"/>
              </a:ext>
            </a:extLst>
          </p:cNvPr>
          <p:cNvSpPr txBox="1"/>
          <p:nvPr/>
        </p:nvSpPr>
        <p:spPr>
          <a:xfrm>
            <a:off x="344557" y="3697357"/>
            <a:ext cx="39025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Password is set</a:t>
            </a:r>
          </a:p>
          <a:p>
            <a:endParaRPr lang="en-AU" dirty="0"/>
          </a:p>
          <a:p>
            <a:r>
              <a:rPr lang="en-AU" dirty="0"/>
              <a:t>Password entry is masked with TTY Prompt</a:t>
            </a:r>
          </a:p>
          <a:p>
            <a:endParaRPr lang="en-AU" dirty="0"/>
          </a:p>
          <a:p>
            <a:r>
              <a:rPr lang="en-AU" dirty="0"/>
              <a:t>While loop to iterate until the password is correct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F89263C-8BB4-4E54-BD5B-578511DDC23E}"/>
              </a:ext>
            </a:extLst>
          </p:cNvPr>
          <p:cNvSpPr txBox="1"/>
          <p:nvPr/>
        </p:nvSpPr>
        <p:spPr>
          <a:xfrm>
            <a:off x="516836" y="108667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Ruby Gems, </a:t>
            </a:r>
            <a:r>
              <a:rPr lang="en-AU" dirty="0" err="1"/>
              <a:t>artii</a:t>
            </a:r>
            <a:r>
              <a:rPr lang="en-AU" dirty="0"/>
              <a:t> and colorise for title screen</a:t>
            </a:r>
          </a:p>
        </p:txBody>
      </p:sp>
    </p:spTree>
    <p:extLst>
      <p:ext uri="{BB962C8B-B14F-4D97-AF65-F5344CB8AC3E}">
        <p14:creationId xmlns:p14="http://schemas.microsoft.com/office/powerpoint/2010/main" val="211685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BA90A-F185-4424-9403-B0ABF65F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95" y="267792"/>
            <a:ext cx="3411973" cy="1521252"/>
          </a:xfrm>
        </p:spPr>
        <p:txBody>
          <a:bodyPr>
            <a:normAutofit/>
          </a:bodyPr>
          <a:lstStyle/>
          <a:p>
            <a:r>
              <a:rPr lang="en-AU" sz="2800" dirty="0"/>
              <a:t>Creating </a:t>
            </a:r>
            <a:br>
              <a:rPr lang="en-AU" sz="2800" dirty="0"/>
            </a:br>
            <a:r>
              <a:rPr lang="en-AU" sz="2800" dirty="0"/>
              <a:t>New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E17FA1-061F-48C7-A55E-33E6270B0511}"/>
              </a:ext>
            </a:extLst>
          </p:cNvPr>
          <p:cNvSpPr txBox="1"/>
          <p:nvPr/>
        </p:nvSpPr>
        <p:spPr>
          <a:xfrm>
            <a:off x="410818" y="2054087"/>
            <a:ext cx="3790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Customer details are entered and checked for incorrect characters or blank fields with regular expressions and empty?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5A730AB-4E80-4A2A-811E-72E5ACBDAF12}"/>
              </a:ext>
            </a:extLst>
          </p:cNvPr>
          <p:cNvSpPr txBox="1"/>
          <p:nvPr/>
        </p:nvSpPr>
        <p:spPr>
          <a:xfrm>
            <a:off x="410818" y="3919330"/>
            <a:ext cx="3604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Customer is saved as a hash, and inserted into a global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454918-22AD-44B4-A0CD-5D5A32A76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635" y="267792"/>
            <a:ext cx="6704773" cy="655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3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501</Words>
  <Application>Microsoft Office PowerPoint</Application>
  <PresentationFormat>Widescreen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Times New Roman</vt:lpstr>
      <vt:lpstr>Wingdings 3</vt:lpstr>
      <vt:lpstr>Ion</vt:lpstr>
      <vt:lpstr>T1A3</vt:lpstr>
      <vt:lpstr>PowerPoint Presentation</vt:lpstr>
      <vt:lpstr>PowerPoint Presentation</vt:lpstr>
      <vt:lpstr>Home Screen</vt:lpstr>
      <vt:lpstr>Main Menu</vt:lpstr>
      <vt:lpstr>Creating  New Customer</vt:lpstr>
      <vt:lpstr>PowerPoint Presentation</vt:lpstr>
      <vt:lpstr>Password Prompt</vt:lpstr>
      <vt:lpstr>Creating  New Customer</vt:lpstr>
      <vt:lpstr>Home Screen</vt:lpstr>
      <vt:lpstr> </vt:lpstr>
      <vt:lpstr>Trello Screenshots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T1A3</dc:title>
  <dc:creator>David Moore</dc:creator>
  <cp:lastModifiedBy>Ryss</cp:lastModifiedBy>
  <cp:revision>15</cp:revision>
  <dcterms:created xsi:type="dcterms:W3CDTF">2021-05-24T23:29:14Z</dcterms:created>
  <dcterms:modified xsi:type="dcterms:W3CDTF">2021-05-29T04:28:37Z</dcterms:modified>
</cp:coreProperties>
</file>