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75" r:id="rId2"/>
    <p:sldId id="257" r:id="rId3"/>
    <p:sldId id="277" r:id="rId4"/>
    <p:sldId id="281" r:id="rId5"/>
    <p:sldId id="280" r:id="rId6"/>
    <p:sldId id="279" r:id="rId7"/>
    <p:sldId id="258" r:id="rId8"/>
    <p:sldId id="259" r:id="rId9"/>
    <p:sldId id="261" r:id="rId10"/>
    <p:sldId id="262" r:id="rId11"/>
    <p:sldId id="264" r:id="rId12"/>
    <p:sldId id="265" r:id="rId13"/>
    <p:sldId id="266" r:id="rId14"/>
    <p:sldId id="271" r:id="rId15"/>
    <p:sldId id="270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0685-9C4C-4AEF-83BB-E2BD86F3AD21}" type="datetimeFigureOut">
              <a:rPr lang="en-AU" smtClean="0"/>
              <a:t>22/04/2021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6972-112B-41F9-A00A-91B144253E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497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0685-9C4C-4AEF-83BB-E2BD86F3AD21}" type="datetimeFigureOut">
              <a:rPr lang="en-AU" smtClean="0"/>
              <a:t>22/04/2021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6972-112B-41F9-A00A-91B144253E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114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0685-9C4C-4AEF-83BB-E2BD86F3AD21}" type="datetimeFigureOut">
              <a:rPr lang="en-AU" smtClean="0"/>
              <a:t>22/04/2021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6972-112B-41F9-A00A-91B144253EE6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4926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0685-9C4C-4AEF-83BB-E2BD86F3AD21}" type="datetimeFigureOut">
              <a:rPr lang="en-AU" smtClean="0"/>
              <a:t>22/04/2021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6972-112B-41F9-A00A-91B144253E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5501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0685-9C4C-4AEF-83BB-E2BD86F3AD21}" type="datetimeFigureOut">
              <a:rPr lang="en-AU" smtClean="0"/>
              <a:t>22/04/2021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6972-112B-41F9-A00A-91B144253EE6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0431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0685-9C4C-4AEF-83BB-E2BD86F3AD21}" type="datetimeFigureOut">
              <a:rPr lang="en-AU" smtClean="0"/>
              <a:t>22/04/2021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6972-112B-41F9-A00A-91B144253E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763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0685-9C4C-4AEF-83BB-E2BD86F3AD21}" type="datetimeFigureOut">
              <a:rPr lang="en-AU" smtClean="0"/>
              <a:t>22/04/2021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6972-112B-41F9-A00A-91B144253E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3256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0685-9C4C-4AEF-83BB-E2BD86F3AD21}" type="datetimeFigureOut">
              <a:rPr lang="en-AU" smtClean="0"/>
              <a:t>22/04/2021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6972-112B-41F9-A00A-91B144253E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758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0685-9C4C-4AEF-83BB-E2BD86F3AD21}" type="datetimeFigureOut">
              <a:rPr lang="en-AU" smtClean="0"/>
              <a:t>22/04/2021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6972-112B-41F9-A00A-91B144253E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431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0685-9C4C-4AEF-83BB-E2BD86F3AD21}" type="datetimeFigureOut">
              <a:rPr lang="en-AU" smtClean="0"/>
              <a:t>22/04/2021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6972-112B-41F9-A00A-91B144253E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505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0685-9C4C-4AEF-83BB-E2BD86F3AD21}" type="datetimeFigureOut">
              <a:rPr lang="en-AU" smtClean="0"/>
              <a:t>22/04/2021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6972-112B-41F9-A00A-91B144253E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519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0685-9C4C-4AEF-83BB-E2BD86F3AD21}" type="datetimeFigureOut">
              <a:rPr lang="en-AU" smtClean="0"/>
              <a:t>22/04/2021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6972-112B-41F9-A00A-91B144253E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225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0685-9C4C-4AEF-83BB-E2BD86F3AD21}" type="datetimeFigureOut">
              <a:rPr lang="en-AU" smtClean="0"/>
              <a:t>22/04/2021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6972-112B-41F9-A00A-91B144253E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65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0685-9C4C-4AEF-83BB-E2BD86F3AD21}" type="datetimeFigureOut">
              <a:rPr lang="en-AU" smtClean="0"/>
              <a:t>22/04/2021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6972-112B-41F9-A00A-91B144253E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198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0685-9C4C-4AEF-83BB-E2BD86F3AD21}" type="datetimeFigureOut">
              <a:rPr lang="en-AU" smtClean="0"/>
              <a:t>22/04/2021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6972-112B-41F9-A00A-91B144253E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407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0685-9C4C-4AEF-83BB-E2BD86F3AD21}" type="datetimeFigureOut">
              <a:rPr lang="en-AU" smtClean="0"/>
              <a:t>22/04/2021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6972-112B-41F9-A00A-91B144253E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907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50685-9C4C-4AEF-83BB-E2BD86F3AD21}" type="datetimeFigureOut">
              <a:rPr lang="en-AU" smtClean="0"/>
              <a:t>22/04/2021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616972-112B-41F9-A00A-91B144253E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514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8B1D-9067-4615-9862-55A6A1C7C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T1A2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FF838-5A0A-4737-A6D0-75D858F40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Portfolio Assessment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25D334-B80C-4900-8138-F2B7588028A9}"/>
              </a:ext>
            </a:extLst>
          </p:cNvPr>
          <p:cNvSpPr txBox="1"/>
          <p:nvPr/>
        </p:nvSpPr>
        <p:spPr>
          <a:xfrm>
            <a:off x="781878" y="8348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48B31-B5FF-4ACB-9B8C-6894DC904808}"/>
              </a:ext>
            </a:extLst>
          </p:cNvPr>
          <p:cNvSpPr txBox="1"/>
          <p:nvPr/>
        </p:nvSpPr>
        <p:spPr>
          <a:xfrm>
            <a:off x="7673009" y="4599282"/>
            <a:ext cx="145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Russell Moore</a:t>
            </a:r>
          </a:p>
        </p:txBody>
      </p:sp>
    </p:spTree>
    <p:extLst>
      <p:ext uri="{BB962C8B-B14F-4D97-AF65-F5344CB8AC3E}">
        <p14:creationId xmlns:p14="http://schemas.microsoft.com/office/powerpoint/2010/main" val="2972873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5293" y="4373217"/>
            <a:ext cx="103634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blog page features five posts in a CSS Grid container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Blog and Navbar are responsive and wrap with width changes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Cards link to their own html page with larger images and more detailed text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Visually it keeps with the theme of the rest of the website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C14333-F2A1-4774-BB89-6AD35926B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93" y="136748"/>
            <a:ext cx="7818783" cy="43959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167BAB-79EA-4F80-9746-15FE1E400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542" y="136748"/>
            <a:ext cx="2188384" cy="439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31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24" y="862996"/>
            <a:ext cx="8878957" cy="513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98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3198" y="4398601"/>
            <a:ext cx="105999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portfolio page features some links to </a:t>
            </a:r>
            <a:r>
              <a:rPr lang="en-US" dirty="0" err="1"/>
              <a:t>JournoPortfolio</a:t>
            </a:r>
            <a:r>
              <a:rPr lang="en-US" dirty="0"/>
              <a:t>, </a:t>
            </a:r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en-US" dirty="0" err="1"/>
              <a:t>Linkedin</a:t>
            </a:r>
            <a:r>
              <a:rPr lang="en-US" dirty="0"/>
              <a:t> and a copy of my Resume in .pdf format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 shortlist of skills and technical experience is in the text below, and each mentioned skill has an accompanying static icon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The text and icons are responsive and will wrap and change image size depending on the screen width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6D7796-A259-4EFD-A7DB-59A4C9AB5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469" y="278658"/>
            <a:ext cx="7221510" cy="40601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A6B0CD-122B-42ED-BFA8-875A460CA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821" y="276676"/>
            <a:ext cx="2028588" cy="406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573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65" y="562794"/>
            <a:ext cx="9378812" cy="549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8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0505" y="4723073"/>
            <a:ext cx="8619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About Me page includes a photo of me and all components will resize for mobile/tablet and desktop view.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Includes a resume link within the text.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368A81-197D-4DCE-98C9-872FE3981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46" y="191924"/>
            <a:ext cx="7893283" cy="44378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622F30-6244-489C-A641-24BBD4584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380" y="189757"/>
            <a:ext cx="2225374" cy="443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1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55" y="636104"/>
            <a:ext cx="9248693" cy="542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34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64764" y="4737581"/>
            <a:ext cx="93535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Contact page features a functional contact form, with submission button and ‘required’ fields that prevent the form being sent without certain fields.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There are twitter, </a:t>
            </a:r>
            <a:r>
              <a:rPr lang="en-US" dirty="0" err="1"/>
              <a:t>facebook</a:t>
            </a:r>
            <a:r>
              <a:rPr lang="en-US" dirty="0"/>
              <a:t> and </a:t>
            </a:r>
            <a:r>
              <a:rPr lang="en-US" dirty="0" err="1"/>
              <a:t>gmail</a:t>
            </a:r>
            <a:r>
              <a:rPr lang="en-US" dirty="0"/>
              <a:t> links that will re-size and wrap along with the form for mobile/tablet view.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19FE0E-65BE-4D17-8E21-D9FB508CC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9" y="160272"/>
            <a:ext cx="7620000" cy="42841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7124B7-A885-4CF8-A3FA-E7558DF61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008" y="140306"/>
            <a:ext cx="2146852" cy="430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5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8658" y="690933"/>
            <a:ext cx="852135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Website and Features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My Site is made up from five HTML docs, Home, Blog, Portfolio, About and Contact pages, navigated via a fixed nav-bar copied across all HTML files. </a:t>
            </a:r>
          </a:p>
          <a:p>
            <a:endParaRPr lang="en-US" dirty="0"/>
          </a:p>
          <a:p>
            <a:r>
              <a:rPr lang="en-US" dirty="0"/>
              <a:t>It uses CSS &amp; HTML, and a combination of flexbox and CSS grid for responsively designed content.</a:t>
            </a:r>
          </a:p>
          <a:p>
            <a:endParaRPr lang="en-US" dirty="0"/>
          </a:p>
          <a:p>
            <a:r>
              <a:rPr lang="en-US" dirty="0"/>
              <a:t>It contains a working contact form, images of the skills in my skillset, links to external websites containing my portfolios such as </a:t>
            </a:r>
            <a:r>
              <a:rPr lang="en-US" dirty="0" err="1"/>
              <a:t>github</a:t>
            </a:r>
            <a:r>
              <a:rPr lang="en-US" dirty="0"/>
              <a:t> and </a:t>
            </a:r>
            <a:r>
              <a:rPr lang="en-US" dirty="0" err="1"/>
              <a:t>journoportfolio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 tried to go for a different visual approach to engage the audience. The design I settled on is far away from the typical popular template websites that seem a dime a dozen these-days.</a:t>
            </a:r>
          </a:p>
          <a:p>
            <a:endParaRPr lang="en-US" dirty="0"/>
          </a:p>
          <a:p>
            <a:r>
              <a:rPr lang="en-US" dirty="0"/>
              <a:t>When my skills improve in the future I hope to further the video-game theme with animated elements and possible some mini-games to maximize user interaction.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9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DCE40C-D36E-417C-8BD1-0138ECF36EE3}"/>
              </a:ext>
            </a:extLst>
          </p:cNvPr>
          <p:cNvSpPr txBox="1"/>
          <p:nvPr/>
        </p:nvSpPr>
        <p:spPr>
          <a:xfrm>
            <a:off x="1200439" y="829420"/>
            <a:ext cx="791705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u="sng" dirty="0"/>
              <a:t>Design Process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I initially had a black background/white text ‘console’ theme planned. </a:t>
            </a:r>
          </a:p>
          <a:p>
            <a:endParaRPr lang="en-US" dirty="0"/>
          </a:p>
          <a:p>
            <a:r>
              <a:rPr lang="en-US" dirty="0"/>
              <a:t>This proved to be too hard to design any actual interesting and visually pleasing elements, had a major theme change last week and decided to go for a more colorful, easy on the eye site.</a:t>
            </a:r>
          </a:p>
          <a:p>
            <a:endParaRPr lang="en-US" dirty="0"/>
          </a:p>
          <a:p>
            <a:r>
              <a:rPr lang="en-US" dirty="0"/>
              <a:t>I changed the wireframes a few times, and I’m happy my client approved each change even at the later stages of the project. I used Trello to track goals throughout, I just had to move a few items back and forth when things changed.</a:t>
            </a:r>
          </a:p>
          <a:p>
            <a:endParaRPr lang="en-US" dirty="0"/>
          </a:p>
          <a:p>
            <a:r>
              <a:rPr lang="en-US" dirty="0"/>
              <a:t>Simplicity was added each day after having big expectations in the early stages, then when confident I could go back and add complexity/polish in some areas.</a:t>
            </a:r>
          </a:p>
          <a:p>
            <a:endParaRPr lang="en-US" dirty="0"/>
          </a:p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4881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ABF2D6-AD31-4D79-A653-0D3370641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57" y="1839129"/>
            <a:ext cx="10379686" cy="31797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EF0AAC-6DCD-4E6F-AEE2-F990210EF699}"/>
              </a:ext>
            </a:extLst>
          </p:cNvPr>
          <p:cNvSpPr txBox="1"/>
          <p:nvPr/>
        </p:nvSpPr>
        <p:spPr>
          <a:xfrm>
            <a:off x="906157" y="1351722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376335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5DDB07-1631-4DEA-A385-7F71463E35B7}"/>
              </a:ext>
            </a:extLst>
          </p:cNvPr>
          <p:cNvSpPr txBox="1"/>
          <p:nvPr/>
        </p:nvSpPr>
        <p:spPr>
          <a:xfrm>
            <a:off x="440633" y="12680"/>
            <a:ext cx="827929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  <a:p>
            <a:r>
              <a:rPr lang="en-US" b="1" u="sng" dirty="0"/>
              <a:t>Favorite parts 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Finally getting things working after much trial and error</a:t>
            </a:r>
          </a:p>
          <a:p>
            <a:endParaRPr lang="en-US" dirty="0"/>
          </a:p>
          <a:p>
            <a:r>
              <a:rPr lang="en-US" dirty="0"/>
              <a:t>Getting help from many of my peers on lots of little things that I struggled to make sense of previously</a:t>
            </a:r>
          </a:p>
          <a:p>
            <a:endParaRPr lang="en-US" dirty="0"/>
          </a:p>
          <a:p>
            <a:r>
              <a:rPr lang="en-US" dirty="0"/>
              <a:t>Sharing little bits of knowledge I picked up with team members</a:t>
            </a:r>
          </a:p>
          <a:p>
            <a:endParaRPr lang="en-US" dirty="0"/>
          </a:p>
          <a:p>
            <a:r>
              <a:rPr lang="en-US" dirty="0"/>
              <a:t>Understanding concepts once they are visualized and interacting with other components</a:t>
            </a:r>
          </a:p>
          <a:p>
            <a:endParaRPr lang="en-US" dirty="0"/>
          </a:p>
          <a:p>
            <a:r>
              <a:rPr lang="en-US" dirty="0"/>
              <a:t>Learning!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03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9A8442-CB40-4B9A-BE76-51CB16DA04A5}"/>
              </a:ext>
            </a:extLst>
          </p:cNvPr>
          <p:cNvSpPr txBox="1"/>
          <p:nvPr/>
        </p:nvSpPr>
        <p:spPr>
          <a:xfrm>
            <a:off x="453887" y="242503"/>
            <a:ext cx="874312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u="sng" dirty="0"/>
              <a:t>Issues/ Challenges </a:t>
            </a:r>
          </a:p>
          <a:p>
            <a:endParaRPr lang="en-US" dirty="0"/>
          </a:p>
          <a:p>
            <a:r>
              <a:rPr lang="en-US" dirty="0"/>
              <a:t>Getting ahead of myself in the early stages and wasting time of unimportant features, Starting with desktop first</a:t>
            </a:r>
          </a:p>
          <a:p>
            <a:br>
              <a:rPr lang="en-US" dirty="0"/>
            </a:br>
            <a:r>
              <a:rPr lang="en-US" dirty="0"/>
              <a:t>Wasting time on cosmetic elements before the main building blocks were there </a:t>
            </a:r>
          </a:p>
          <a:p>
            <a:endParaRPr lang="en-US" dirty="0"/>
          </a:p>
          <a:p>
            <a:r>
              <a:rPr lang="en-US" dirty="0"/>
              <a:t>Using GIT successfully between different PC’s at home, deleted and created new repo a few times</a:t>
            </a:r>
          </a:p>
          <a:p>
            <a:endParaRPr lang="en-US" dirty="0"/>
          </a:p>
          <a:p>
            <a:r>
              <a:rPr lang="en-US" dirty="0"/>
              <a:t>The media query's location in the CSS file only affecting things before it </a:t>
            </a:r>
          </a:p>
          <a:p>
            <a:endParaRPr lang="en-US" dirty="0"/>
          </a:p>
          <a:p>
            <a:r>
              <a:rPr lang="en-US" dirty="0"/>
              <a:t>Interaction of margin/padding of elements pushing things to undesired locations </a:t>
            </a:r>
          </a:p>
          <a:p>
            <a:endParaRPr lang="en-US" dirty="0"/>
          </a:p>
          <a:p>
            <a:r>
              <a:rPr lang="en-US" dirty="0"/>
              <a:t>Complexity of elements I wanted to utilize being over my head</a:t>
            </a:r>
          </a:p>
          <a:p>
            <a:endParaRPr lang="en-US" dirty="0"/>
          </a:p>
          <a:p>
            <a:r>
              <a:rPr lang="en-US" dirty="0"/>
              <a:t>I started with desktop first, which was a mistake!</a:t>
            </a:r>
          </a:p>
          <a:p>
            <a:endParaRPr lang="en-US" dirty="0"/>
          </a:p>
          <a:p>
            <a:r>
              <a:rPr lang="en-US" dirty="0"/>
              <a:t>Not fully understanding what was expected at an earlier date, leaving some more difficult portions until later when I should have tackled them first</a:t>
            </a:r>
          </a:p>
        </p:txBody>
      </p:sp>
    </p:spTree>
    <p:extLst>
      <p:ext uri="{BB962C8B-B14F-4D97-AF65-F5344CB8AC3E}">
        <p14:creationId xmlns:p14="http://schemas.microsoft.com/office/powerpoint/2010/main" val="594223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64" y="528272"/>
            <a:ext cx="9191001" cy="539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30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1638" y="4920462"/>
            <a:ext cx="6646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Home Page, simple landing page with my name and a tagline.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Responsive navbar, content space and footer.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775B8C-B865-45FD-B763-E8D8705C0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07" y="640204"/>
            <a:ext cx="6993275" cy="39317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52C4BF-2C52-4409-A5C0-5A384076C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394" y="640203"/>
            <a:ext cx="1965899" cy="39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74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28" y="662609"/>
            <a:ext cx="9375551" cy="540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520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2045</TotalTime>
  <Words>678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T1A2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T1A2</dc:title>
  <dc:creator>Ryss</dc:creator>
  <cp:lastModifiedBy>David Moore</cp:lastModifiedBy>
  <cp:revision>29</cp:revision>
  <dcterms:created xsi:type="dcterms:W3CDTF">2021-04-19T11:03:01Z</dcterms:created>
  <dcterms:modified xsi:type="dcterms:W3CDTF">2021-04-22T12:36:02Z</dcterms:modified>
</cp:coreProperties>
</file>