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76" r:id="rId8"/>
    <p:sldId id="265" r:id="rId9"/>
    <p:sldId id="277" r:id="rId10"/>
    <p:sldId id="278" r:id="rId11"/>
    <p:sldId id="279" r:id="rId12"/>
    <p:sldId id="280" r:id="rId13"/>
    <p:sldId id="281" r:id="rId14"/>
    <p:sldId id="284" r:id="rId15"/>
    <p:sldId id="282" r:id="rId16"/>
    <p:sldId id="28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7436" autoAdjust="0"/>
  </p:normalViewPr>
  <p:slideViewPr>
    <p:cSldViewPr snapToGrid="0">
      <p:cViewPr varScale="1">
        <p:scale>
          <a:sx n="97" d="100"/>
          <a:sy n="97" d="100"/>
        </p:scale>
        <p:origin x="102" y="1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eautify.org/php-beautifier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84" y="1122363"/>
            <a:ext cx="8712926" cy="23876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D494C"/>
                </a:solidFill>
                <a:effectLst/>
                <a:latin typeface="Lato Extended"/>
              </a:rPr>
              <a:t>Software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2387600"/>
          </a:xfrm>
        </p:spPr>
        <p:txBody>
          <a:bodyPr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Russell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Arizona Global Campus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CST499: Capstone for Computer Software Technology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Amr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Elchouemi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January 24, 2022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MySQL Database – Student Registration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005689"/>
            <a:ext cx="8276953" cy="522514"/>
          </a:xfrm>
        </p:spPr>
        <p:txBody>
          <a:bodyPr/>
          <a:lstStyle/>
          <a:p>
            <a:r>
              <a:rPr lang="en-US" sz="3200" dirty="0"/>
              <a:t>Main Purpose: Data Persistence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827329"/>
            <a:ext cx="9909812" cy="36496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Three Tables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tbluser</a:t>
            </a:r>
            <a:r>
              <a:rPr lang="en-US" sz="2400" dirty="0"/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Many to Many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student enrollment &amp; login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courses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Many to many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University Catalog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course_assignments</a:t>
            </a:r>
            <a:r>
              <a:rPr lang="en-US" sz="2400" dirty="0"/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One to one relationship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Student Schedule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Max Capacity Integrity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6E656-9357-4F05-92CF-0DB83CFF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085" y="1338262"/>
            <a:ext cx="40481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Tools Used –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090058"/>
            <a:ext cx="9909812" cy="4386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400" dirty="0"/>
              <a:t>phpMyAdmin – SQL Database Administration</a:t>
            </a:r>
          </a:p>
          <a:p>
            <a:pPr lvl="1"/>
            <a:r>
              <a:rPr lang="en-US" sz="2400" dirty="0"/>
              <a:t>IntelliJ IDEA – Java Edition (worked well for organizing, not syntax)</a:t>
            </a:r>
          </a:p>
          <a:p>
            <a:pPr lvl="1"/>
            <a:r>
              <a:rPr lang="en-US" sz="2400" dirty="0"/>
              <a:t>PHP Beautifier - </a:t>
            </a:r>
            <a:r>
              <a:rPr lang="en-US" sz="2400" dirty="0">
                <a:hlinkClick r:id="rId2"/>
              </a:rPr>
              <a:t>https://codebeautify.org/php-beautifier</a:t>
            </a:r>
            <a:endParaRPr lang="en-US" sz="2400" dirty="0"/>
          </a:p>
          <a:p>
            <a:pPr lvl="1"/>
            <a:r>
              <a:rPr lang="en-US" sz="2400" dirty="0"/>
              <a:t>Textbook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9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PHP Code -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1" y="1567544"/>
            <a:ext cx="8276953" cy="522514"/>
          </a:xfrm>
        </p:spPr>
        <p:txBody>
          <a:bodyPr/>
          <a:lstStyle/>
          <a:p>
            <a:r>
              <a:rPr lang="en-US" sz="3200" dirty="0"/>
              <a:t>Total of 10 Unique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090058"/>
            <a:ext cx="9909812" cy="43869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dataaccess.php</a:t>
            </a:r>
            <a:r>
              <a:rPr lang="en-US" sz="2600" dirty="0"/>
              <a:t> – All access to the database passes through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login.php – Authenticates Users (Session())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logout.php</a:t>
            </a:r>
            <a:r>
              <a:rPr lang="en-US" sz="2600" dirty="0"/>
              <a:t> – Kills Session()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registration.php – Creates student profile in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catalog.php – Displays University Catalog for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classes.php – Displays Scheduled Course and delete option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add.php</a:t>
            </a:r>
            <a:r>
              <a:rPr lang="en-US" sz="2600" dirty="0"/>
              <a:t> – Helper PHP to insert course for student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reserve.php</a:t>
            </a:r>
            <a:r>
              <a:rPr lang="en-US" sz="2600" dirty="0"/>
              <a:t> – Help PHP to reserve course at max capacity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delete.php</a:t>
            </a:r>
            <a:r>
              <a:rPr lang="en-US" sz="2600" dirty="0"/>
              <a:t> – Removes course from schedule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index.php – Landing Page </a:t>
            </a:r>
            <a:endParaRPr lang="en-US" sz="2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5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PHP Code – Data Access PHP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1" y="1567544"/>
            <a:ext cx="8276953" cy="522514"/>
          </a:xfrm>
        </p:spPr>
        <p:txBody>
          <a:bodyPr/>
          <a:lstStyle/>
          <a:p>
            <a:r>
              <a:rPr lang="en-US" sz="3200" dirty="0"/>
              <a:t>Total of 10 Unique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90058"/>
            <a:ext cx="10536829" cy="4386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searchUser() – Username/Password match = true?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getProfile() – Retrieves the profile of the current user 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executeQuery() – Used to insert profile data (not required scope)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checkUniqueEmail() – Used to enforce unique email requirement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getCourseCatalog() – Retrieves the catalog from the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changeCourseToStudent() – Used to modify courses using helpers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getClasses() – Current Student Schedule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nextStudent() – Prepares notification</a:t>
            </a:r>
            <a:endParaRPr lang="en-US" sz="22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7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494C"/>
                </a:solidFill>
                <a:effectLst/>
                <a:latin typeface="Lato Extended"/>
              </a:rPr>
              <a:t>Summarize the key aspects of the SRS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494C"/>
                </a:solidFill>
                <a:effectLst/>
                <a:latin typeface="Lato Extended"/>
              </a:rPr>
              <a:t>Showcase the UML design model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494C"/>
                </a:solidFill>
                <a:effectLst/>
                <a:latin typeface="Lato Extended"/>
              </a:rPr>
              <a:t>Explain the design of the landing, login, and enrollment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494C"/>
                </a:solidFill>
                <a:effectLst/>
                <a:latin typeface="Lato Extended"/>
              </a:rPr>
              <a:t>Explain the MySQL database and class registration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494C"/>
                </a:solidFill>
                <a:effectLst/>
                <a:latin typeface="Lato Extended"/>
              </a:rPr>
              <a:t>Discuss the PHP code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The SRS Document – Student Web Registration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8238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software requirements specification (SRS) defines the functionality that the newly created software will be responsible for.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 1: Landing, Log In, Enrollment 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Unique Email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 2: Course Registration 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Course Max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Notification to Next Student in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Remove Registered 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UML – Design Model -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sz="3200" dirty="0"/>
              <a:t>Three Types Included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827329"/>
            <a:ext cx="766299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Sequence Diagrams (Behavioral)</a:t>
            </a:r>
          </a:p>
          <a:p>
            <a:r>
              <a:rPr lang="en-US" sz="2800" dirty="0"/>
              <a:t>Use Case Diagram (Behavioral)</a:t>
            </a:r>
          </a:p>
          <a:p>
            <a:r>
              <a:rPr lang="en-US" sz="2800" dirty="0"/>
              <a:t>Class Diagram (Structural)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3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Part 1: Landing, Login, &amp; Enrollment -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5559878" cy="522514"/>
          </a:xfrm>
        </p:spPr>
        <p:txBody>
          <a:bodyPr/>
          <a:lstStyle/>
          <a:p>
            <a:r>
              <a:rPr lang="en-US" sz="3200" dirty="0"/>
              <a:t>HTML Page Responsibility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827329"/>
            <a:ext cx="990981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Landing</a:t>
            </a:r>
            <a:r>
              <a:rPr lang="en-US" sz="2800" dirty="0"/>
              <a:t> – Default index.php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Login</a:t>
            </a:r>
            <a:r>
              <a:rPr lang="en-US" sz="2800" dirty="0"/>
              <a:t> – login.php processes the HTLM form for logins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Enrollment</a:t>
            </a:r>
            <a:r>
              <a:rPr lang="en-US" sz="2800" dirty="0"/>
              <a:t> – registration.php processes the HTML form for new student registrations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0" y="1979564"/>
            <a:ext cx="7440933" cy="522514"/>
          </a:xfrm>
        </p:spPr>
        <p:txBody>
          <a:bodyPr/>
          <a:lstStyle/>
          <a:p>
            <a:r>
              <a:rPr lang="en-US" sz="3200" dirty="0"/>
              <a:t>Provides a menu and a basic welcome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827329"/>
            <a:ext cx="9909812" cy="28286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Session = False, there is an option 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Enroll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Session = True, there is an option 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Logout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View Profile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Register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View Schedule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2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Enrollment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0" y="1979564"/>
            <a:ext cx="7440933" cy="522514"/>
          </a:xfrm>
        </p:spPr>
        <p:txBody>
          <a:bodyPr/>
          <a:lstStyle/>
          <a:p>
            <a:r>
              <a:rPr lang="en-US" sz="3200" dirty="0"/>
              <a:t>Provides a menu and a basic welcome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827329"/>
            <a:ext cx="9909812" cy="28286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Session = False, there is an option 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Enroll – HTML Form is available to Enroll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Session = True, there is an option 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Logout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View Profile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Enroll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View Schedule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0" y="1979564"/>
            <a:ext cx="7440933" cy="522514"/>
          </a:xfrm>
        </p:spPr>
        <p:txBody>
          <a:bodyPr/>
          <a:lstStyle/>
          <a:p>
            <a:r>
              <a:rPr lang="en-US" sz="3200" dirty="0"/>
              <a:t>Provides a menu and a basic welcome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827329"/>
            <a:ext cx="990981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Session = False, there is an option 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Enroll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Login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5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Part 2: Registration -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5559878" cy="522514"/>
          </a:xfrm>
        </p:spPr>
        <p:txBody>
          <a:bodyPr/>
          <a:lstStyle/>
          <a:p>
            <a:r>
              <a:rPr lang="en-US" sz="3200" dirty="0"/>
              <a:t>HTML Page Responsibility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827329"/>
            <a:ext cx="990981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Course Catalog (catalog.php)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View Course Catalog (Categorized by Semester)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Add Courses to Student Schedule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 Schedule (classes.php)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View Class Schedule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Remove Courses from Schedule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93</TotalTime>
  <Words>621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Lato Extended</vt:lpstr>
      <vt:lpstr>Tenorite</vt:lpstr>
      <vt:lpstr>Times New Roman</vt:lpstr>
      <vt:lpstr>Office Theme</vt:lpstr>
      <vt:lpstr>Software Project Presentation</vt:lpstr>
      <vt:lpstr>Agenda</vt:lpstr>
      <vt:lpstr>The SRS Document – Student Web Registration System</vt:lpstr>
      <vt:lpstr>UML – Design Model - Types</vt:lpstr>
      <vt:lpstr>Part 1: Landing, Login, &amp; Enrollment - Overview</vt:lpstr>
      <vt:lpstr>Landing Page</vt:lpstr>
      <vt:lpstr>Enrollment Page</vt:lpstr>
      <vt:lpstr>Login Page</vt:lpstr>
      <vt:lpstr>Part 2: Registration - Overview</vt:lpstr>
      <vt:lpstr>MySQL Database – Student Registration System</vt:lpstr>
      <vt:lpstr>Tools Used – Implementation</vt:lpstr>
      <vt:lpstr>PHP Code - Overview</vt:lpstr>
      <vt:lpstr>PHP Code – Data Access PHP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Presentation</dc:title>
  <dc:creator>Jonathan Russell</dc:creator>
  <cp:lastModifiedBy>Jonathan Russell</cp:lastModifiedBy>
  <cp:revision>5</cp:revision>
  <dcterms:created xsi:type="dcterms:W3CDTF">2022-01-24T21:44:29Z</dcterms:created>
  <dcterms:modified xsi:type="dcterms:W3CDTF">2022-01-24T23:18:24Z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