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E75-4262-487B-A9FB-9AD961EE9DAA}" type="datetimeFigureOut">
              <a:rPr lang="ru-RU" smtClean="0"/>
              <a:t>14.01.2017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B039-6076-4854-819A-70357364F16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1\Downloads\Для ссыло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033" y="872162"/>
            <a:ext cx="7531935" cy="3399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C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Команда</a:t>
            </a:r>
            <a:endParaRPr lang="ru-RU" b="1" dirty="0">
              <a:solidFill>
                <a:srgbClr val="CC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364" name="Picture 4" descr="https://pp.vk.me/c637530/v637530632/24d4f/3N4kUFPZNQs.jpg"/>
          <p:cNvPicPr>
            <a:picLocks noChangeAspect="1" noChangeArrowheads="1"/>
          </p:cNvPicPr>
          <p:nvPr/>
        </p:nvPicPr>
        <p:blipFill>
          <a:blip r:embed="rId2" cstate="print"/>
          <a:srcRect l="19418" t="19418"/>
          <a:stretch>
            <a:fillRect/>
          </a:stretch>
        </p:blipFill>
        <p:spPr bwMode="auto">
          <a:xfrm>
            <a:off x="1285852" y="1357304"/>
            <a:ext cx="2371677" cy="2371678"/>
          </a:xfrm>
          <a:prstGeom prst="rect">
            <a:avLst/>
          </a:prstGeom>
          <a:ln w="28575" cap="sq">
            <a:solidFill>
              <a:srgbClr val="CC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366" name="Picture 6" descr="https://pp.vk.me/c628218/v628218580/7080c/kn62LON8CvU.jpg"/>
          <p:cNvPicPr>
            <a:picLocks noChangeAspect="1" noChangeArrowheads="1"/>
          </p:cNvPicPr>
          <p:nvPr/>
        </p:nvPicPr>
        <p:blipFill>
          <a:blip r:embed="rId3" cstate="print"/>
          <a:srcRect r="34003"/>
          <a:stretch>
            <a:fillRect/>
          </a:stretch>
        </p:blipFill>
        <p:spPr bwMode="auto">
          <a:xfrm>
            <a:off x="5572132" y="1357304"/>
            <a:ext cx="2357454" cy="2380659"/>
          </a:xfrm>
          <a:prstGeom prst="rect">
            <a:avLst/>
          </a:prstGeom>
          <a:ln w="28575" cap="sq">
            <a:solidFill>
              <a:srgbClr val="CC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42976" y="3916930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Алексей Соловьев</a:t>
            </a:r>
            <a:b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Дизайнер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2132" y="3929072"/>
            <a:ext cx="2331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Руслан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Сабиров</a:t>
            </a:r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Программист</a:t>
            </a:r>
            <a:endParaRPr lang="ru-RU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3174" y="4335092"/>
            <a:ext cx="3857652" cy="66555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vk.com</a:t>
            </a:r>
            <a:r>
              <a:rPr lang="en-US" sz="32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ITLmafia</a:t>
            </a:r>
            <a:endParaRPr lang="ru-RU" sz="32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1" name="Picture 3" descr="C:\Users\user1\Downloads\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57172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Экран 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Команда</vt:lpstr>
      <vt:lpstr>Слайд 3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user1</cp:lastModifiedBy>
  <cp:revision>4</cp:revision>
  <dcterms:created xsi:type="dcterms:W3CDTF">2017-01-14T07:58:40Z</dcterms:created>
  <dcterms:modified xsi:type="dcterms:W3CDTF">2017-01-14T08:31:16Z</dcterms:modified>
</cp:coreProperties>
</file>