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920038" cy="2376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pos="24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1"/>
    <p:restoredTop sz="94694"/>
  </p:normalViewPr>
  <p:slideViewPr>
    <p:cSldViewPr snapToGrid="0" snapToObjects="1" showGuides="1">
      <p:cViewPr varScale="1">
        <p:scale>
          <a:sx n="200" d="100"/>
          <a:sy n="200" d="100"/>
        </p:scale>
        <p:origin x="176" y="1192"/>
      </p:cViewPr>
      <p:guideLst>
        <p:guide orient="horz" pos="749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388930"/>
            <a:ext cx="5940029" cy="827370"/>
          </a:xfrm>
        </p:spPr>
        <p:txBody>
          <a:bodyPr anchor="b"/>
          <a:lstStyle>
            <a:lvl1pPr algn="ctr">
              <a:defRPr sz="20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248206"/>
            <a:ext cx="5940029" cy="573768"/>
          </a:xfrm>
        </p:spPr>
        <p:txBody>
          <a:bodyPr/>
          <a:lstStyle>
            <a:lvl1pPr marL="0" indent="0" algn="ctr">
              <a:buNone/>
              <a:defRPr sz="832"/>
            </a:lvl1pPr>
            <a:lvl2pPr marL="158420" indent="0" algn="ctr">
              <a:buNone/>
              <a:defRPr sz="693"/>
            </a:lvl2pPr>
            <a:lvl3pPr marL="316840" indent="0" algn="ctr">
              <a:buNone/>
              <a:defRPr sz="624"/>
            </a:lvl3pPr>
            <a:lvl4pPr marL="475259" indent="0" algn="ctr">
              <a:buNone/>
              <a:defRPr sz="554"/>
            </a:lvl4pPr>
            <a:lvl5pPr marL="633679" indent="0" algn="ctr">
              <a:buNone/>
              <a:defRPr sz="554"/>
            </a:lvl5pPr>
            <a:lvl6pPr marL="792099" indent="0" algn="ctr">
              <a:buNone/>
              <a:defRPr sz="554"/>
            </a:lvl6pPr>
            <a:lvl7pPr marL="950519" indent="0" algn="ctr">
              <a:buNone/>
              <a:defRPr sz="554"/>
            </a:lvl7pPr>
            <a:lvl8pPr marL="1108939" indent="0" algn="ctr">
              <a:buNone/>
              <a:defRPr sz="554"/>
            </a:lvl8pPr>
            <a:lvl9pPr marL="1267358" indent="0" algn="ctr">
              <a:buNone/>
              <a:defRPr sz="5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2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26526"/>
            <a:ext cx="1707758" cy="20139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26526"/>
            <a:ext cx="5024274" cy="20139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592472"/>
            <a:ext cx="6831033" cy="988553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590377"/>
            <a:ext cx="6831033" cy="519857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1pPr>
            <a:lvl2pPr marL="15842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2pPr>
            <a:lvl3pPr marL="316840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25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4pPr>
            <a:lvl5pPr marL="63367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5pPr>
            <a:lvl6pPr marL="79209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6pPr>
            <a:lvl7pPr marL="95051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7pPr>
            <a:lvl8pPr marL="110893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8pPr>
            <a:lvl9pPr marL="1267358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632630"/>
            <a:ext cx="3366016" cy="15078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632630"/>
            <a:ext cx="3366016" cy="15078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26526"/>
            <a:ext cx="6831033" cy="4593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582570"/>
            <a:ext cx="3350547" cy="285508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868078"/>
            <a:ext cx="3350547" cy="12768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582570"/>
            <a:ext cx="3367048" cy="285508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868078"/>
            <a:ext cx="3367048" cy="12768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58432"/>
            <a:ext cx="2554418" cy="554514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342170"/>
            <a:ext cx="4009519" cy="1688847"/>
          </a:xfrm>
        </p:spPr>
        <p:txBody>
          <a:bodyPr/>
          <a:lstStyle>
            <a:lvl1pPr>
              <a:defRPr sz="1109"/>
            </a:lvl1pPr>
            <a:lvl2pPr>
              <a:defRPr sz="970"/>
            </a:lvl2pPr>
            <a:lvl3pPr>
              <a:defRPr sz="832"/>
            </a:lvl3pPr>
            <a:lvl4pPr>
              <a:defRPr sz="693"/>
            </a:lvl4pPr>
            <a:lvl5pPr>
              <a:defRPr sz="693"/>
            </a:lvl5pPr>
            <a:lvl6pPr>
              <a:defRPr sz="693"/>
            </a:lvl6pPr>
            <a:lvl7pPr>
              <a:defRPr sz="693"/>
            </a:lvl7pPr>
            <a:lvl8pPr>
              <a:defRPr sz="693"/>
            </a:lvl8pPr>
            <a:lvl9pPr>
              <a:defRPr sz="6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712947"/>
            <a:ext cx="2554418" cy="1320821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58432"/>
            <a:ext cx="2554418" cy="554514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342170"/>
            <a:ext cx="4009519" cy="1688847"/>
          </a:xfrm>
        </p:spPr>
        <p:txBody>
          <a:bodyPr anchor="t"/>
          <a:lstStyle>
            <a:lvl1pPr marL="0" indent="0">
              <a:buNone/>
              <a:defRPr sz="1109"/>
            </a:lvl1pPr>
            <a:lvl2pPr marL="158420" indent="0">
              <a:buNone/>
              <a:defRPr sz="970"/>
            </a:lvl2pPr>
            <a:lvl3pPr marL="316840" indent="0">
              <a:buNone/>
              <a:defRPr sz="832"/>
            </a:lvl3pPr>
            <a:lvl4pPr marL="475259" indent="0">
              <a:buNone/>
              <a:defRPr sz="693"/>
            </a:lvl4pPr>
            <a:lvl5pPr marL="633679" indent="0">
              <a:buNone/>
              <a:defRPr sz="693"/>
            </a:lvl5pPr>
            <a:lvl6pPr marL="792099" indent="0">
              <a:buNone/>
              <a:defRPr sz="693"/>
            </a:lvl6pPr>
            <a:lvl7pPr marL="950519" indent="0">
              <a:buNone/>
              <a:defRPr sz="693"/>
            </a:lvl7pPr>
            <a:lvl8pPr marL="1108939" indent="0">
              <a:buNone/>
              <a:defRPr sz="693"/>
            </a:lvl8pPr>
            <a:lvl9pPr marL="1267358" indent="0">
              <a:buNone/>
              <a:defRPr sz="6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712947"/>
            <a:ext cx="2554418" cy="1320821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26526"/>
            <a:ext cx="6831033" cy="45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632630"/>
            <a:ext cx="6831033" cy="150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2202652"/>
            <a:ext cx="1782009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FA38-CDD1-B245-8F36-438F6589858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2202652"/>
            <a:ext cx="2673013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2202652"/>
            <a:ext cx="1782009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291B-EFB0-624C-BCA5-DF37F2E7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6840" rtl="0" eaLnBrk="1" latinLnBrk="0" hangingPunct="1">
        <a:lnSpc>
          <a:spcPct val="90000"/>
        </a:lnSpc>
        <a:spcBef>
          <a:spcPct val="0"/>
        </a:spcBef>
        <a:buNone/>
        <a:defRPr sz="15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10" indent="-79210" algn="l" defTabSz="31684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3763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05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3pPr>
      <a:lvl4pPr marL="55446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288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130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2972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6568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684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25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367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051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893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7358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A00D-B427-7E4F-B7E0-68D6085DA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411" y="0"/>
            <a:ext cx="4837627" cy="2376488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latin typeface="Magneto" pitchFamily="82" charset="77"/>
              </a:rPr>
              <a:t> 	Russel</a:t>
            </a:r>
            <a:br>
              <a:rPr lang="en-US" sz="4800" dirty="0">
                <a:latin typeface="Magneto" pitchFamily="82" charset="77"/>
              </a:rPr>
            </a:br>
            <a:r>
              <a:rPr lang="en-US" sz="4800" dirty="0">
                <a:latin typeface="Magneto" pitchFamily="82" charset="77"/>
              </a:rPr>
              <a:t>				Bradley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2077453-F11B-9342-84AD-5CBBDFA8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-172168"/>
            <a:ext cx="2722411" cy="2722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88B7AA-0A3B-DF47-A0D7-FE76B94A3249}"/>
              </a:ext>
            </a:extLst>
          </p:cNvPr>
          <p:cNvSpPr/>
          <p:nvPr/>
        </p:nvSpPr>
        <p:spPr>
          <a:xfrm>
            <a:off x="0" y="100824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 Theme</vt:lpstr>
      <vt:lpstr>  Russel     Bradley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RB3DP Technology</dc:title>
  <dc:creator>Russel Bradley</dc:creator>
  <cp:lastModifiedBy>Russel Bradley</cp:lastModifiedBy>
  <cp:revision>6</cp:revision>
  <dcterms:created xsi:type="dcterms:W3CDTF">2020-12-12T09:52:21Z</dcterms:created>
  <dcterms:modified xsi:type="dcterms:W3CDTF">2020-12-12T10:19:28Z</dcterms:modified>
</cp:coreProperties>
</file>