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52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F26-6676-47DB-84DF-98138085F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4FF9-EA9B-4DF6-8206-2A2C060A4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86F7-8B9C-4085-B661-AAA3FE5A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DB43-0917-4DBD-8B9E-81F53C3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59DE-C547-43F7-8E5C-4CA9EF4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E6DF-4377-4767-8459-FB6995CE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FDDB-10E8-4561-B709-86981D29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2743-15B7-45A1-AFBE-B3F84450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7EFE-0151-4AB8-A1A9-1C71A2E4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74A-2A5D-43A1-AE01-E8EF135A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90D56-2E41-4FFC-883F-B2B34B0F8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F1DE-527B-42C9-8873-8756C3EF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9CD1-E6F9-4009-896F-DAC0661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AD6E-DE59-49C8-BC22-507909B1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63F6-1033-47BE-B9A3-BA08507C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62F2-9F7E-418B-9F2B-476E63A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94B3-3BC7-4F97-8499-456B0852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7EF9-5A89-4959-8020-59861CB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5C54-1745-4E66-A97A-6644A113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C3A2-700F-429A-9E80-FA5A9C3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332-751C-434C-9B93-37FB237A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BC36-2C95-495F-ADB1-D494AA85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60CC-8E8B-4E3F-A4EB-1538127A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E618-E5CC-4358-97DF-19524D54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03DF-2AA3-45BC-AEBA-82877060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54E1-719D-4669-8A60-725421F8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69E5-DFA8-4FA9-B4D1-F7977D0A0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1413-8B62-4803-A2E9-B1C2B29F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876CB-7970-40F5-871B-E3E7584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874FB-E0ED-4A15-A8A9-AB07987E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B7DD-46D5-48E0-8B6A-73819AC3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B42C-A3C5-467D-B6BD-C16D4BD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6971-3B5E-4079-900D-9D4B36A7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A3E6-31AD-429B-962B-E5398EE1E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A2C9-4741-4534-BFDB-0C9297758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2D940-B189-41E3-B744-9FF6D5823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D0A0-D9DF-4411-83EC-70539B5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4E48-F157-4181-9AAF-7620757A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E278A-C501-403B-B626-9F786A35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CBD4-B6D5-47D2-8B58-0421E68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4E2A-900B-4389-BD2E-970A945D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CA003-0492-49EB-9501-BDA59CD1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736E4-1007-4460-84EF-194F6C12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39DFC-C59C-4244-8DD9-9E0E2FC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E0DD-2004-42EA-9471-9ABDCE5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A11F-E18B-44A7-A6EC-8ED083CD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7B8D-8D1C-49D3-8202-DA92D489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2F94-578A-45E0-AA1E-287CD4AF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538B0-AAC0-480F-A649-50598611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D6936-B809-4F18-8E6B-94D0FEDE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E426-FE7A-4F21-92A2-40D2B73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7871-23FF-4E2F-B707-DF325E8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06E-FB6D-43C1-B58B-11EEA06C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0A944-21CC-4F3B-9514-DAC98F786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7A19-1CD2-46A5-B9CE-D80BC9263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BF1DC-E3C9-4D21-87C2-1B405B2D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B865-A182-40EA-9322-9F380B45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86114-C51F-4A20-95F0-83E25840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9B285-9AB3-4B92-80BC-E9CE4FFB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E8086-6C59-48C9-AA09-607D8B7C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241C-9DC1-4824-AF9A-24EE24279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C776-2CFC-4ED0-A85C-07ACC2DE050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DE75-D1C2-4343-B834-54FD1751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FC7B-AEF0-4533-B6F9-53944FB3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20EB-648F-49DE-97DB-5B2F97D5D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70C83-6ACA-469F-999C-0EE9AC12E587}"/>
              </a:ext>
            </a:extLst>
          </p:cNvPr>
          <p:cNvSpPr txBox="1"/>
          <p:nvPr/>
        </p:nvSpPr>
        <p:spPr>
          <a:xfrm>
            <a:off x="511444" y="356461"/>
            <a:ext cx="103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1-Transfer folder(s) containing </a:t>
            </a:r>
            <a:r>
              <a:rPr lang="en-US" b="1" dirty="0"/>
              <a:t>BatchNames_00xxx.csv</a:t>
            </a:r>
            <a:r>
              <a:rPr lang="en-US" dirty="0"/>
              <a:t> and </a:t>
            </a:r>
            <a:r>
              <a:rPr lang="en-US" b="1" dirty="0"/>
              <a:t>Summary_00xxx.csv files </a:t>
            </a:r>
            <a:r>
              <a:rPr lang="en-US" dirty="0"/>
              <a:t>to cluster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73239-7CB4-4D84-8F3C-070072175E81}"/>
              </a:ext>
            </a:extLst>
          </p:cNvPr>
          <p:cNvSpPr/>
          <p:nvPr/>
        </p:nvSpPr>
        <p:spPr>
          <a:xfrm>
            <a:off x="1239864" y="725793"/>
            <a:ext cx="892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DATA TO TEMP COMPUTER (CBSUMM21) from Namaqua (Laptop)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pscp</a:t>
            </a:r>
            <a:r>
              <a:rPr lang="en-US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-r H:\8x8\Thermal\T013_data ral342@cbsumm21.tc.cornell.edu:/</a:t>
            </a:r>
            <a:r>
              <a:rPr lang="en-US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workdir</a:t>
            </a:r>
            <a:r>
              <a:rPr lang="en-US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Ligon</a:t>
            </a:r>
            <a:r>
              <a:rPr lang="en-US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89320-4E40-4296-8DAA-F518E3602DFE}"/>
              </a:ext>
            </a:extLst>
          </p:cNvPr>
          <p:cNvSpPr/>
          <p:nvPr/>
        </p:nvSpPr>
        <p:spPr>
          <a:xfrm>
            <a:off x="1239863" y="2018455"/>
            <a:ext cx="108023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DATA TO TEMP COMPUTER (CBSUMM21) FROM OTHER LOCATION ON CLOUD</a:t>
            </a:r>
          </a:p>
          <a:p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sz="1200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-r ral342@cbsusheehan.tc.cornell.edu:/</a:t>
            </a:r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workdir</a:t>
            </a:r>
            <a:r>
              <a:rPr lang="en-US" sz="1200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/CHM/</a:t>
            </a:r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TerritoryTrials_chm</a:t>
            </a:r>
            <a:r>
              <a:rPr lang="en-US" sz="1200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/2_Summary_Thermal_CSVs/</a:t>
            </a:r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NotDone</a:t>
            </a:r>
            <a:r>
              <a:rPr lang="en-US" sz="1200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ral342@cbsumm21.tc.cornell.edu:/</a:t>
            </a:r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workdir</a:t>
            </a:r>
            <a:r>
              <a:rPr lang="en-US" sz="1200" dirty="0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Prestige Elite Std" panose="020605090202060203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Ligon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05B7A-FC69-466D-8344-F123D4BB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228"/>
            <a:ext cx="12192000" cy="13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0DD73-9953-470C-A538-238DD0C01052}"/>
              </a:ext>
            </a:extLst>
          </p:cNvPr>
          <p:cNvSpPr txBox="1"/>
          <p:nvPr/>
        </p:nvSpPr>
        <p:spPr>
          <a:xfrm>
            <a:off x="0" y="487089"/>
            <a:ext cx="103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2-Transfer </a:t>
            </a:r>
            <a:r>
              <a:rPr lang="en-US" b="1" dirty="0"/>
              <a:t>PeeDetector_Dec5abcdef_trim_parallel.R  </a:t>
            </a:r>
            <a:r>
              <a:rPr lang="en-US" dirty="0"/>
              <a:t>file to your </a:t>
            </a:r>
            <a:r>
              <a:rPr lang="en-US" dirty="0" err="1"/>
              <a:t>workdir</a:t>
            </a:r>
            <a:r>
              <a:rPr lang="en-US" dirty="0"/>
              <a:t> on your new cluster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1B8A6-A81E-40F1-B82E-86C071745A1A}"/>
              </a:ext>
            </a:extLst>
          </p:cNvPr>
          <p:cNvSpPr txBox="1"/>
          <p:nvPr/>
        </p:nvSpPr>
        <p:spPr>
          <a:xfrm>
            <a:off x="0" y="139060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3-Navigate (cd) to the directory containing your ‘</a:t>
            </a:r>
            <a:r>
              <a:rPr lang="en-US" dirty="0" err="1"/>
              <a:t>PeeDetector</a:t>
            </a:r>
            <a:r>
              <a:rPr lang="en-US" dirty="0"/>
              <a:t>’ R file, then run:</a:t>
            </a:r>
          </a:p>
          <a:p>
            <a:r>
              <a:rPr lang="en-US" sz="1400" dirty="0" err="1"/>
              <a:t>Rscript</a:t>
            </a:r>
            <a:r>
              <a:rPr lang="en-US" sz="1400" dirty="0"/>
              <a:t> PeeDetector_Dec5abcdef_trim_parallel.R "/local/</a:t>
            </a:r>
            <a:r>
              <a:rPr lang="en-US" sz="1400" dirty="0" err="1"/>
              <a:t>workdir</a:t>
            </a:r>
            <a:r>
              <a:rPr lang="en-US" sz="1400" dirty="0"/>
              <a:t>/</a:t>
            </a:r>
            <a:r>
              <a:rPr lang="en-US" sz="1400" dirty="0" err="1"/>
              <a:t>Ligon</a:t>
            </a:r>
            <a:r>
              <a:rPr lang="en-US" sz="1400" dirty="0"/>
              <a:t>/</a:t>
            </a:r>
            <a:r>
              <a:rPr lang="en-US" sz="1400" dirty="0" err="1"/>
              <a:t>NotDone</a:t>
            </a:r>
            <a:r>
              <a:rPr lang="en-US" sz="1400" dirty="0"/>
              <a:t>/Batch1" "/local/</a:t>
            </a:r>
            <a:r>
              <a:rPr lang="en-US" sz="1400" dirty="0" err="1"/>
              <a:t>workdir</a:t>
            </a:r>
            <a:r>
              <a:rPr lang="en-US" sz="1400" dirty="0"/>
              <a:t>/</a:t>
            </a:r>
            <a:r>
              <a:rPr lang="en-US" sz="1400" dirty="0" err="1"/>
              <a:t>Ligon</a:t>
            </a:r>
            <a:r>
              <a:rPr lang="en-US" sz="1400" dirty="0"/>
              <a:t>/</a:t>
            </a:r>
            <a:r>
              <a:rPr lang="en-US" sz="1400" dirty="0" err="1"/>
              <a:t>Summary_CHMdata</a:t>
            </a:r>
            <a:r>
              <a:rPr lang="en-US" sz="1400" dirty="0"/>
              <a:t>" 4 n </a:t>
            </a:r>
            <a:r>
              <a:rPr lang="en-US" sz="1400" dirty="0" err="1"/>
              <a:t>n</a:t>
            </a:r>
            <a:r>
              <a:rPr lang="en-US" sz="1400" dirty="0"/>
              <a:t> </a:t>
            </a:r>
            <a:r>
              <a:rPr lang="en-US" sz="1400" dirty="0" err="1"/>
              <a:t>ummary</a:t>
            </a:r>
            <a:r>
              <a:rPr lang="en-US" sz="1400" dirty="0"/>
              <a:t> 9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6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B53E1FF-9EB1-414D-952D-C9CD50489645}"/>
              </a:ext>
            </a:extLst>
          </p:cNvPr>
          <p:cNvSpPr/>
          <p:nvPr/>
        </p:nvSpPr>
        <p:spPr>
          <a:xfrm>
            <a:off x="616945" y="1698171"/>
            <a:ext cx="2985569" cy="19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0DD73-9953-470C-A538-238DD0C01052}"/>
              </a:ext>
            </a:extLst>
          </p:cNvPr>
          <p:cNvSpPr txBox="1"/>
          <p:nvPr/>
        </p:nvSpPr>
        <p:spPr>
          <a:xfrm>
            <a:off x="0" y="487089"/>
            <a:ext cx="103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2-Transfer </a:t>
            </a:r>
            <a:r>
              <a:rPr lang="en-US" b="1" dirty="0"/>
              <a:t>PeeDetector_Dec5abcdef_trim_parallel.R  </a:t>
            </a:r>
            <a:r>
              <a:rPr lang="en-US" dirty="0"/>
              <a:t>file to your </a:t>
            </a:r>
            <a:r>
              <a:rPr lang="en-US" dirty="0" err="1"/>
              <a:t>workdir</a:t>
            </a:r>
            <a:r>
              <a:rPr lang="en-US" dirty="0"/>
              <a:t> on your new cluster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430A9A-9B19-4FBA-913C-E650DAC127D9}"/>
              </a:ext>
            </a:extLst>
          </p:cNvPr>
          <p:cNvCxnSpPr>
            <a:cxnSpLocks/>
          </p:cNvCxnSpPr>
          <p:nvPr/>
        </p:nvCxnSpPr>
        <p:spPr>
          <a:xfrm flipV="1">
            <a:off x="326571" y="1992086"/>
            <a:ext cx="0" cy="202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B070A-5675-4396-9530-E6E907599CA1}"/>
              </a:ext>
            </a:extLst>
          </p:cNvPr>
          <p:cNvCxnSpPr>
            <a:cxnSpLocks/>
          </p:cNvCxnSpPr>
          <p:nvPr/>
        </p:nvCxnSpPr>
        <p:spPr>
          <a:xfrm flipV="1">
            <a:off x="1752599" y="1989364"/>
            <a:ext cx="0" cy="8980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14A1D-4D18-4697-926A-507D956464D2}"/>
              </a:ext>
            </a:extLst>
          </p:cNvPr>
          <p:cNvCxnSpPr>
            <a:cxnSpLocks/>
          </p:cNvCxnSpPr>
          <p:nvPr/>
        </p:nvCxnSpPr>
        <p:spPr>
          <a:xfrm flipV="1">
            <a:off x="4615542" y="1992087"/>
            <a:ext cx="0" cy="4426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6C4FF0-4EA3-421A-BF55-8F9387F63617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375071" y="1989365"/>
            <a:ext cx="344246" cy="186950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748FF-C589-403C-8097-BCE51AA3741C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938057" y="1934935"/>
            <a:ext cx="902627" cy="4276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90FD94-E956-4860-9AAD-AFE813E47E8F}"/>
              </a:ext>
            </a:extLst>
          </p:cNvPr>
          <p:cNvCxnSpPr>
            <a:cxnSpLocks/>
          </p:cNvCxnSpPr>
          <p:nvPr/>
        </p:nvCxnSpPr>
        <p:spPr>
          <a:xfrm>
            <a:off x="9840684" y="1351970"/>
            <a:ext cx="152403" cy="346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8CC2C4-55C5-449C-B6B6-681DEE9A800A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1" y="1958092"/>
            <a:ext cx="29174" cy="237694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1EE396-24AB-469B-836E-341ECD79DB68}"/>
              </a:ext>
            </a:extLst>
          </p:cNvPr>
          <p:cNvCxnSpPr>
            <a:cxnSpLocks/>
          </p:cNvCxnSpPr>
          <p:nvPr/>
        </p:nvCxnSpPr>
        <p:spPr>
          <a:xfrm flipH="1" flipV="1">
            <a:off x="10478846" y="1988442"/>
            <a:ext cx="208929" cy="74010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3FA8A-2181-4192-B0C8-7A2ED8885091}"/>
              </a:ext>
            </a:extLst>
          </p:cNvPr>
          <p:cNvCxnSpPr>
            <a:cxnSpLocks/>
          </p:cNvCxnSpPr>
          <p:nvPr/>
        </p:nvCxnSpPr>
        <p:spPr>
          <a:xfrm flipH="1">
            <a:off x="10923689" y="615427"/>
            <a:ext cx="326061" cy="110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63B16-7EEF-4B66-8A70-D9A463E04B5F}"/>
              </a:ext>
            </a:extLst>
          </p:cNvPr>
          <p:cNvSpPr/>
          <p:nvPr/>
        </p:nvSpPr>
        <p:spPr>
          <a:xfrm>
            <a:off x="81489" y="4038600"/>
            <a:ext cx="5002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system know to run the next item as an </a:t>
            </a:r>
            <a:r>
              <a:rPr lang="en-US" dirty="0" err="1">
                <a:solidFill>
                  <a:schemeClr val="accent1"/>
                </a:solidFill>
              </a:rPr>
              <a:t>Rscript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52262-E624-4049-8428-8CF0EB39AF6C}"/>
              </a:ext>
            </a:extLst>
          </p:cNvPr>
          <p:cNvSpPr/>
          <p:nvPr/>
        </p:nvSpPr>
        <p:spPr>
          <a:xfrm>
            <a:off x="854374" y="2982685"/>
            <a:ext cx="2384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Name of saved </a:t>
            </a:r>
            <a:r>
              <a:rPr lang="en-US" dirty="0" err="1">
                <a:solidFill>
                  <a:schemeClr val="accent2"/>
                </a:solidFill>
              </a:rPr>
              <a:t>Rscript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r>
              <a:rPr lang="en-US" dirty="0">
                <a:solidFill>
                  <a:schemeClr val="accent2"/>
                </a:solidFill>
              </a:rPr>
              <a:t>Saved as a “.R” 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29CFF-A767-4D9E-9B31-86CC61285C4E}"/>
              </a:ext>
            </a:extLst>
          </p:cNvPr>
          <p:cNvSpPr/>
          <p:nvPr/>
        </p:nvSpPr>
        <p:spPr>
          <a:xfrm>
            <a:off x="81490" y="1762149"/>
            <a:ext cx="535456" cy="1959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D73EC3-FC3A-4267-B594-25FE7CEFF1E3}"/>
              </a:ext>
            </a:extLst>
          </p:cNvPr>
          <p:cNvSpPr/>
          <p:nvPr/>
        </p:nvSpPr>
        <p:spPr>
          <a:xfrm>
            <a:off x="3635564" y="1722941"/>
            <a:ext cx="2985551" cy="1959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92F01-11D1-43FA-A9C4-15C6FD229C04}"/>
              </a:ext>
            </a:extLst>
          </p:cNvPr>
          <p:cNvSpPr/>
          <p:nvPr/>
        </p:nvSpPr>
        <p:spPr>
          <a:xfrm>
            <a:off x="6595054" y="1722940"/>
            <a:ext cx="3174421" cy="195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84C90B-C383-4450-9B42-3BFE84DAF924}"/>
              </a:ext>
            </a:extLst>
          </p:cNvPr>
          <p:cNvSpPr/>
          <p:nvPr/>
        </p:nvSpPr>
        <p:spPr>
          <a:xfrm>
            <a:off x="9769475" y="1722939"/>
            <a:ext cx="152403" cy="195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DFA0CA-68CC-49CC-912F-67F4F87891AA}"/>
              </a:ext>
            </a:extLst>
          </p:cNvPr>
          <p:cNvSpPr/>
          <p:nvPr/>
        </p:nvSpPr>
        <p:spPr>
          <a:xfrm>
            <a:off x="9916885" y="1722938"/>
            <a:ext cx="152403" cy="195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9C0B7E-DB1A-453B-A000-9ACB0DF8B4DD}"/>
              </a:ext>
            </a:extLst>
          </p:cNvPr>
          <p:cNvSpPr/>
          <p:nvPr/>
        </p:nvSpPr>
        <p:spPr>
          <a:xfrm>
            <a:off x="10064295" y="1722938"/>
            <a:ext cx="152403" cy="19594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ECF498-8E30-4FE3-9A93-237455EA9D73}"/>
              </a:ext>
            </a:extLst>
          </p:cNvPr>
          <p:cNvSpPr/>
          <p:nvPr/>
        </p:nvSpPr>
        <p:spPr>
          <a:xfrm>
            <a:off x="10211705" y="1722938"/>
            <a:ext cx="594408" cy="19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0E0B4D-A08A-4A80-96AB-2F49A1B61FD5}"/>
              </a:ext>
            </a:extLst>
          </p:cNvPr>
          <p:cNvSpPr/>
          <p:nvPr/>
        </p:nvSpPr>
        <p:spPr>
          <a:xfrm>
            <a:off x="3462677" y="2356480"/>
            <a:ext cx="3654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Full file path to directory </a:t>
            </a:r>
          </a:p>
          <a:p>
            <a:r>
              <a:rPr lang="en-US" dirty="0">
                <a:solidFill>
                  <a:srgbClr val="00B050"/>
                </a:solidFill>
              </a:rPr>
              <a:t>containing subdirectories, each</a:t>
            </a:r>
          </a:p>
          <a:p>
            <a:r>
              <a:rPr lang="en-US" dirty="0">
                <a:solidFill>
                  <a:srgbClr val="00B050"/>
                </a:solidFill>
              </a:rPr>
              <a:t>subdirectory containing </a:t>
            </a:r>
          </a:p>
          <a:p>
            <a:r>
              <a:rPr lang="en-US" dirty="0" err="1">
                <a:solidFill>
                  <a:srgbClr val="00B050"/>
                </a:solidFill>
              </a:rPr>
              <a:t>BatchSummary</a:t>
            </a:r>
            <a:r>
              <a:rPr lang="en-US" dirty="0">
                <a:solidFill>
                  <a:srgbClr val="00B050"/>
                </a:solidFill>
              </a:rPr>
              <a:t> and Summary</a:t>
            </a:r>
          </a:p>
          <a:p>
            <a:r>
              <a:rPr lang="en-US" dirty="0" err="1">
                <a:solidFill>
                  <a:srgbClr val="00B050"/>
                </a:solidFill>
              </a:rPr>
              <a:t>csvs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2D7871-D854-4338-BA84-94BFDF25A03E}"/>
              </a:ext>
            </a:extLst>
          </p:cNvPr>
          <p:cNvSpPr/>
          <p:nvPr/>
        </p:nvSpPr>
        <p:spPr>
          <a:xfrm>
            <a:off x="5891864" y="3858871"/>
            <a:ext cx="3654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Full file path to directory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where you want your output data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saved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B610C6-72D9-4673-9392-F25E209937B8}"/>
              </a:ext>
            </a:extLst>
          </p:cNvPr>
          <p:cNvSpPr/>
          <p:nvPr/>
        </p:nvSpPr>
        <p:spPr>
          <a:xfrm>
            <a:off x="7965515" y="6211669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Thermal framerate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B24770-E559-4E06-9EB3-15578842CD32}"/>
              </a:ext>
            </a:extLst>
          </p:cNvPr>
          <p:cNvSpPr/>
          <p:nvPr/>
        </p:nvSpPr>
        <p:spPr>
          <a:xfrm>
            <a:off x="-58234" y="4838264"/>
            <a:ext cx="6624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dirmain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&lt;-"/local/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workdir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/T010_data"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savedir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&lt;-"/local/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workdir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/"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framerate&lt;-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(1))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nightonly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('y')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('n')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folderclassifier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('Arena') </a:t>
            </a: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howmancoresshouldiuse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&lt;-9 #number of cores to use for this process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11A93C-8A60-4C19-8ED7-7DFAEBB04284}"/>
              </a:ext>
            </a:extLst>
          </p:cNvPr>
          <p:cNvSpPr/>
          <p:nvPr/>
        </p:nvSpPr>
        <p:spPr>
          <a:xfrm>
            <a:off x="8878838" y="859397"/>
            <a:ext cx="2220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Night only?</a:t>
            </a:r>
          </a:p>
          <a:p>
            <a:r>
              <a:rPr lang="en-US" sz="1100" dirty="0">
                <a:solidFill>
                  <a:srgbClr val="7030A0"/>
                </a:solidFill>
              </a:rPr>
              <a:t>(for 8x8, keeps only 12pm to 10pm,</a:t>
            </a:r>
          </a:p>
          <a:p>
            <a:r>
              <a:rPr lang="en-US" sz="1100" dirty="0">
                <a:solidFill>
                  <a:srgbClr val="7030A0"/>
                </a:solidFill>
              </a:rPr>
              <a:t>if “y”)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FA0CC1-85AB-43CD-8C7E-F79649ACA9A3}"/>
              </a:ext>
            </a:extLst>
          </p:cNvPr>
          <p:cNvSpPr/>
          <p:nvPr/>
        </p:nvSpPr>
        <p:spPr>
          <a:xfrm>
            <a:off x="9406142" y="4335040"/>
            <a:ext cx="2765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Downsample</a:t>
            </a:r>
            <a:r>
              <a:rPr lang="en-US" dirty="0">
                <a:solidFill>
                  <a:srgbClr val="FF00FF"/>
                </a:solidFill>
              </a:rPr>
              <a:t>?</a:t>
            </a:r>
          </a:p>
          <a:p>
            <a:r>
              <a:rPr lang="en-US" sz="1200" dirty="0">
                <a:solidFill>
                  <a:srgbClr val="FF00FF"/>
                </a:solidFill>
              </a:rPr>
              <a:t>(e.g. if the original recording was at 4htz, </a:t>
            </a:r>
          </a:p>
          <a:p>
            <a:r>
              <a:rPr lang="en-US" sz="1200" dirty="0" err="1">
                <a:solidFill>
                  <a:srgbClr val="FF00FF"/>
                </a:solidFill>
              </a:rPr>
              <a:t>downsampling</a:t>
            </a:r>
            <a:r>
              <a:rPr lang="en-US" sz="1200" dirty="0">
                <a:solidFill>
                  <a:srgbClr val="FF00FF"/>
                </a:solidFill>
              </a:rPr>
              <a:t> will change this to 1htz</a:t>
            </a:r>
          </a:p>
          <a:p>
            <a:r>
              <a:rPr lang="en-US" sz="1200" dirty="0">
                <a:solidFill>
                  <a:srgbClr val="FF00FF"/>
                </a:solidFill>
              </a:rPr>
              <a:t>if “y”)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2328E3-4AB5-4CAC-AD7C-5A135FB7B56A}"/>
              </a:ext>
            </a:extLst>
          </p:cNvPr>
          <p:cNvSpPr/>
          <p:nvPr/>
        </p:nvSpPr>
        <p:spPr>
          <a:xfrm>
            <a:off x="10134601" y="2623346"/>
            <a:ext cx="1201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to locate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subfolders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1B8A6-A81E-40F1-B82E-86C071745A1A}"/>
              </a:ext>
            </a:extLst>
          </p:cNvPr>
          <p:cNvSpPr txBox="1"/>
          <p:nvPr/>
        </p:nvSpPr>
        <p:spPr>
          <a:xfrm>
            <a:off x="0" y="139060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3-Navigate (cd) to the directory containing your ‘</a:t>
            </a:r>
            <a:r>
              <a:rPr lang="en-US" dirty="0" err="1"/>
              <a:t>PeeDetector</a:t>
            </a:r>
            <a:r>
              <a:rPr lang="en-US" dirty="0"/>
              <a:t>’ R file, then run:</a:t>
            </a:r>
          </a:p>
          <a:p>
            <a:r>
              <a:rPr lang="en-US" sz="1400" dirty="0" err="1"/>
              <a:t>Rscript</a:t>
            </a:r>
            <a:r>
              <a:rPr lang="en-US" sz="1400" dirty="0"/>
              <a:t> PeeDetector_Dec5abcdef_trim_parallel.R "/local/</a:t>
            </a:r>
            <a:r>
              <a:rPr lang="en-US" sz="1400" dirty="0" err="1"/>
              <a:t>workdir</a:t>
            </a:r>
            <a:r>
              <a:rPr lang="en-US" sz="1400" dirty="0"/>
              <a:t>/</a:t>
            </a:r>
            <a:r>
              <a:rPr lang="en-US" sz="1400" dirty="0" err="1"/>
              <a:t>Ligon</a:t>
            </a:r>
            <a:r>
              <a:rPr lang="en-US" sz="1400" dirty="0"/>
              <a:t>/</a:t>
            </a:r>
            <a:r>
              <a:rPr lang="en-US" sz="1400" dirty="0" err="1"/>
              <a:t>NotDone</a:t>
            </a:r>
            <a:r>
              <a:rPr lang="en-US" sz="1400" dirty="0"/>
              <a:t>/Batch1" "/local/</a:t>
            </a:r>
            <a:r>
              <a:rPr lang="en-US" sz="1400" dirty="0" err="1"/>
              <a:t>workdir</a:t>
            </a:r>
            <a:r>
              <a:rPr lang="en-US" sz="1400" dirty="0"/>
              <a:t>/</a:t>
            </a:r>
            <a:r>
              <a:rPr lang="en-US" sz="1400" dirty="0" err="1"/>
              <a:t>Ligon</a:t>
            </a:r>
            <a:r>
              <a:rPr lang="en-US" sz="1400" dirty="0"/>
              <a:t>/</a:t>
            </a:r>
            <a:r>
              <a:rPr lang="en-US" sz="1400" dirty="0" err="1"/>
              <a:t>Summary_CHMdata</a:t>
            </a:r>
            <a:r>
              <a:rPr lang="en-US" sz="1400" dirty="0"/>
              <a:t>" 4 n </a:t>
            </a:r>
            <a:r>
              <a:rPr lang="en-US" sz="1400" dirty="0" err="1"/>
              <a:t>n</a:t>
            </a:r>
            <a:r>
              <a:rPr lang="en-US" sz="1400" dirty="0"/>
              <a:t> </a:t>
            </a:r>
            <a:r>
              <a:rPr lang="en-US" sz="1400" dirty="0" err="1"/>
              <a:t>ummary</a:t>
            </a:r>
            <a:r>
              <a:rPr lang="en-US" sz="1400" dirty="0"/>
              <a:t> 9 </a:t>
            </a:r>
          </a:p>
          <a:p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D751AF-DDD0-4422-9192-84D444F07ECA}"/>
              </a:ext>
            </a:extLst>
          </p:cNvPr>
          <p:cNvSpPr/>
          <p:nvPr/>
        </p:nvSpPr>
        <p:spPr>
          <a:xfrm>
            <a:off x="10595111" y="308196"/>
            <a:ext cx="148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cores to use</a:t>
            </a:r>
          </a:p>
        </p:txBody>
      </p:sp>
    </p:spTree>
    <p:extLst>
      <p:ext uri="{BB962C8B-B14F-4D97-AF65-F5344CB8AC3E}">
        <p14:creationId xmlns:p14="http://schemas.microsoft.com/office/powerpoint/2010/main" val="26200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Prestige Elite Std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Ligon</dc:creator>
  <cp:lastModifiedBy>Russell Ligon</cp:lastModifiedBy>
  <cp:revision>5</cp:revision>
  <dcterms:created xsi:type="dcterms:W3CDTF">2019-03-04T21:59:32Z</dcterms:created>
  <dcterms:modified xsi:type="dcterms:W3CDTF">2019-03-04T22:17:21Z</dcterms:modified>
</cp:coreProperties>
</file>