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8"/>
  </p:notesMasterIdLst>
  <p:sldIdLst>
    <p:sldId id="256" r:id="rId5"/>
    <p:sldId id="257" r:id="rId6"/>
    <p:sldId id="281" r:id="rId7"/>
    <p:sldId id="282" r:id="rId8"/>
    <p:sldId id="287" r:id="rId9"/>
    <p:sldId id="308" r:id="rId10"/>
    <p:sldId id="311" r:id="rId11"/>
    <p:sldId id="292" r:id="rId12"/>
    <p:sldId id="309" r:id="rId13"/>
    <p:sldId id="310" r:id="rId14"/>
    <p:sldId id="294" r:id="rId15"/>
    <p:sldId id="298"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085A0-C5F1-D142-9374-0166ADFFD440}" v="2501" dt="2018-07-17T07:09:37.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5" autoAdjust="0"/>
    <p:restoredTop sz="79780" autoAdjust="0"/>
  </p:normalViewPr>
  <p:slideViewPr>
    <p:cSldViewPr snapToGrid="0">
      <p:cViewPr>
        <p:scale>
          <a:sx n="125" d="100"/>
          <a:sy n="125" d="100"/>
        </p:scale>
        <p:origin x="1398" y="-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xel Curmi" userId="S::axel.curmi.a100445@mcast.edu.mt::1b8d9e5a-7975-4446-a78c-1544dba7cf7a" providerId="AD" clId="Web-{0C055F75-1637-21E3-7943-E3829F5F0137}"/>
    <pc:docChg chg="modSld">
      <pc:chgData name="Axel Curmi" userId="S::axel.curmi.a100445@mcast.edu.mt::1b8d9e5a-7975-4446-a78c-1544dba7cf7a" providerId="AD" clId="Web-{0C055F75-1637-21E3-7943-E3829F5F0137}" dt="2018-09-27T13:24:24.083" v="13"/>
      <pc:docMkLst>
        <pc:docMk/>
      </pc:docMkLst>
      <pc:sldChg chg="modSp">
        <pc:chgData name="Axel Curmi" userId="S::axel.curmi.a100445@mcast.edu.mt::1b8d9e5a-7975-4446-a78c-1544dba7cf7a" providerId="AD" clId="Web-{0C055F75-1637-21E3-7943-E3829F5F0137}" dt="2018-09-27T13:24:24.083" v="13"/>
        <pc:sldMkLst>
          <pc:docMk/>
          <pc:sldMk cId="17168488" sldId="281"/>
        </pc:sldMkLst>
        <pc:graphicFrameChg chg="modGraphic">
          <ac:chgData name="Axel Curmi" userId="S::axel.curmi.a100445@mcast.edu.mt::1b8d9e5a-7975-4446-a78c-1544dba7cf7a" providerId="AD" clId="Web-{0C055F75-1637-21E3-7943-E3829F5F0137}" dt="2018-09-27T13:24:24.083" v="13"/>
          <ac:graphicFrameMkLst>
            <pc:docMk/>
            <pc:sldMk cId="17168488" sldId="281"/>
            <ac:graphicFrameMk id="2" creationId="{3ABF4AEA-F1E8-5B4F-B963-4776F2C594C6}"/>
          </ac:graphicFrameMkLst>
        </pc:graphicFrameChg>
      </pc:sldChg>
    </pc:docChg>
  </pc:docChgLst>
  <pc:docChgLst>
    <pc:chgData name="Frankie Inguanez" userId="53a3cfbd-387a-419b-b633-6347d1690fd8" providerId="ADAL" clId="{3D3085A0-C5F1-D142-9374-0166ADFFD440}"/>
    <pc:docChg chg="undo custSel addSld delSld modSld sldOrd">
      <pc:chgData name="Frankie Inguanez" userId="53a3cfbd-387a-419b-b633-6347d1690fd8" providerId="ADAL" clId="{3D3085A0-C5F1-D142-9374-0166ADFFD440}" dt="2018-07-17T07:09:37.082" v="2498" actId="20577"/>
      <pc:docMkLst>
        <pc:docMk/>
      </pc:docMkLst>
      <pc:sldChg chg="addSp modSp">
        <pc:chgData name="Frankie Inguanez" userId="53a3cfbd-387a-419b-b633-6347d1690fd8" providerId="ADAL" clId="{3D3085A0-C5F1-D142-9374-0166ADFFD440}" dt="2018-07-10T09:14:45.766" v="556"/>
        <pc:sldMkLst>
          <pc:docMk/>
          <pc:sldMk cId="0" sldId="256"/>
        </pc:sldMkLst>
        <pc:spChg chg="mod">
          <ac:chgData name="Frankie Inguanez" userId="53a3cfbd-387a-419b-b633-6347d1690fd8" providerId="ADAL" clId="{3D3085A0-C5F1-D142-9374-0166ADFFD440}" dt="2018-07-10T09:14:45.766" v="556"/>
          <ac:spMkLst>
            <pc:docMk/>
            <pc:sldMk cId="0" sldId="256"/>
            <ac:spMk id="55" creationId="{00000000-0000-0000-0000-000000000000}"/>
          </ac:spMkLst>
        </pc:spChg>
        <pc:picChg chg="add mod">
          <ac:chgData name="Frankie Inguanez" userId="53a3cfbd-387a-419b-b633-6347d1690fd8" providerId="ADAL" clId="{3D3085A0-C5F1-D142-9374-0166ADFFD440}" dt="2018-07-10T09:14:28.359" v="555" actId="14100"/>
          <ac:picMkLst>
            <pc:docMk/>
            <pc:sldMk cId="0" sldId="256"/>
            <ac:picMk id="3" creationId="{062E2F20-47A7-BC4F-BA2D-BFEAACD618C9}"/>
          </ac:picMkLst>
        </pc:picChg>
        <pc:cxnChg chg="add mod">
          <ac:chgData name="Frankie Inguanez" userId="53a3cfbd-387a-419b-b633-6347d1690fd8" providerId="ADAL" clId="{3D3085A0-C5F1-D142-9374-0166ADFFD440}" dt="2018-07-10T08:08:57.169" v="167" actId="1076"/>
          <ac:cxnSpMkLst>
            <pc:docMk/>
            <pc:sldMk cId="0" sldId="256"/>
            <ac:cxnSpMk id="4" creationId="{36CC284B-5107-E745-9630-DD6C2A410927}"/>
          </ac:cxnSpMkLst>
        </pc:cxnChg>
      </pc:sldChg>
      <pc:sldChg chg="addSp modSp ord">
        <pc:chgData name="Frankie Inguanez" userId="53a3cfbd-387a-419b-b633-6347d1690fd8" providerId="ADAL" clId="{3D3085A0-C5F1-D142-9374-0166ADFFD440}" dt="2018-07-10T10:41:20.327" v="2377" actId="20577"/>
        <pc:sldMkLst>
          <pc:docMk/>
          <pc:sldMk cId="0" sldId="257"/>
        </pc:sldMkLst>
        <pc:spChg chg="mod">
          <ac:chgData name="Frankie Inguanez" userId="53a3cfbd-387a-419b-b633-6347d1690fd8" providerId="ADAL" clId="{3D3085A0-C5F1-D142-9374-0166ADFFD440}" dt="2018-07-10T08:09:05.901" v="169" actId="403"/>
          <ac:spMkLst>
            <pc:docMk/>
            <pc:sldMk cId="0" sldId="257"/>
            <ac:spMk id="60" creationId="{00000000-0000-0000-0000-000000000000}"/>
          </ac:spMkLst>
        </pc:spChg>
        <pc:spChg chg="mod">
          <ac:chgData name="Frankie Inguanez" userId="53a3cfbd-387a-419b-b633-6347d1690fd8" providerId="ADAL" clId="{3D3085A0-C5F1-D142-9374-0166ADFFD440}" dt="2018-07-10T10:41:15.216" v="2376" actId="20577"/>
          <ac:spMkLst>
            <pc:docMk/>
            <pc:sldMk cId="0" sldId="257"/>
            <ac:spMk id="61" creationId="{00000000-0000-0000-0000-000000000000}"/>
          </ac:spMkLst>
        </pc:spChg>
        <pc:spChg chg="mod">
          <ac:chgData name="Frankie Inguanez" userId="53a3cfbd-387a-419b-b633-6347d1690fd8" providerId="ADAL" clId="{3D3085A0-C5F1-D142-9374-0166ADFFD440}" dt="2018-07-10T10:41:20.327" v="2377" actId="20577"/>
          <ac:spMkLst>
            <pc:docMk/>
            <pc:sldMk cId="0" sldId="257"/>
            <ac:spMk id="62" creationId="{00000000-0000-0000-0000-000000000000}"/>
          </ac:spMkLst>
        </pc:spChg>
        <pc:cxnChg chg="add mod">
          <ac:chgData name="Frankie Inguanez" userId="53a3cfbd-387a-419b-b633-6347d1690fd8" providerId="ADAL" clId="{3D3085A0-C5F1-D142-9374-0166ADFFD440}" dt="2018-07-10T08:09:11.018" v="170" actId="1076"/>
          <ac:cxnSpMkLst>
            <pc:docMk/>
            <pc:sldMk cId="0" sldId="257"/>
            <ac:cxnSpMk id="5" creationId="{EE6088A9-71E6-8549-BEC2-BFBC476C30CA}"/>
          </ac:cxnSpMkLst>
        </pc:cxnChg>
      </pc:sldChg>
      <pc:sldChg chg="addSp modSp">
        <pc:chgData name="Frankie Inguanez" userId="53a3cfbd-387a-419b-b633-6347d1690fd8" providerId="ADAL" clId="{3D3085A0-C5F1-D142-9374-0166ADFFD440}" dt="2018-07-10T10:34:26.991" v="2151" actId="20577"/>
        <pc:sldMkLst>
          <pc:docMk/>
          <pc:sldMk cId="0" sldId="258"/>
        </pc:sldMkLst>
        <pc:spChg chg="mod">
          <ac:chgData name="Frankie Inguanez" userId="53a3cfbd-387a-419b-b633-6347d1690fd8" providerId="ADAL" clId="{3D3085A0-C5F1-D142-9374-0166ADFFD440}" dt="2018-07-10T10:34:26.991" v="2151" actId="20577"/>
          <ac:spMkLst>
            <pc:docMk/>
            <pc:sldMk cId="0" sldId="258"/>
            <ac:spMk id="67" creationId="{00000000-0000-0000-0000-000000000000}"/>
          </ac:spMkLst>
        </pc:spChg>
        <pc:spChg chg="mod">
          <ac:chgData name="Frankie Inguanez" userId="53a3cfbd-387a-419b-b633-6347d1690fd8" providerId="ADAL" clId="{3D3085A0-C5F1-D142-9374-0166ADFFD440}" dt="2018-07-10T10:34:23.888" v="2145" actId="20577"/>
          <ac:spMkLst>
            <pc:docMk/>
            <pc:sldMk cId="0" sldId="258"/>
            <ac:spMk id="68" creationId="{00000000-0000-0000-0000-000000000000}"/>
          </ac:spMkLst>
        </pc:spChg>
        <pc:cxnChg chg="add">
          <ac:chgData name="Frankie Inguanez" userId="53a3cfbd-387a-419b-b633-6347d1690fd8" providerId="ADAL" clId="{3D3085A0-C5F1-D142-9374-0166ADFFD440}" dt="2018-07-10T08:08:24.503" v="160"/>
          <ac:cxnSpMkLst>
            <pc:docMk/>
            <pc:sldMk cId="0" sldId="258"/>
            <ac:cxnSpMk id="4" creationId="{B75BF588-8E7C-BA4A-B2C6-0F619A46FFA0}"/>
          </ac:cxnSpMkLst>
        </pc:cxnChg>
      </pc:sldChg>
      <pc:sldChg chg="addSp modSp">
        <pc:chgData name="Frankie Inguanez" userId="53a3cfbd-387a-419b-b633-6347d1690fd8" providerId="ADAL" clId="{3D3085A0-C5F1-D142-9374-0166ADFFD440}" dt="2018-07-10T10:35:00.025" v="2174" actId="20577"/>
        <pc:sldMkLst>
          <pc:docMk/>
          <pc:sldMk cId="0" sldId="259"/>
        </pc:sldMkLst>
        <pc:spChg chg="mod">
          <ac:chgData name="Frankie Inguanez" userId="53a3cfbd-387a-419b-b633-6347d1690fd8" providerId="ADAL" clId="{3D3085A0-C5F1-D142-9374-0166ADFFD440}" dt="2018-07-10T10:35:00.025" v="2174" actId="20577"/>
          <ac:spMkLst>
            <pc:docMk/>
            <pc:sldMk cId="0" sldId="259"/>
            <ac:spMk id="73" creationId="{00000000-0000-0000-0000-000000000000}"/>
          </ac:spMkLst>
        </pc:spChg>
        <pc:cxnChg chg="add mod">
          <ac:chgData name="Frankie Inguanez" userId="53a3cfbd-387a-419b-b633-6347d1690fd8" providerId="ADAL" clId="{3D3085A0-C5F1-D142-9374-0166ADFFD440}" dt="2018-07-10T08:09:28.467" v="174" actId="1076"/>
          <ac:cxnSpMkLst>
            <pc:docMk/>
            <pc:sldMk cId="0" sldId="259"/>
            <ac:cxnSpMk id="5" creationId="{C6A2A9FA-DD74-A549-BBEA-F94196D9E76C}"/>
          </ac:cxnSpMkLst>
        </pc:cxnChg>
      </pc:sldChg>
      <pc:sldChg chg="addSp modSp ord">
        <pc:chgData name="Frankie Inguanez" userId="53a3cfbd-387a-419b-b633-6347d1690fd8" providerId="ADAL" clId="{3D3085A0-C5F1-D142-9374-0166ADFFD440}" dt="2018-07-17T07:09:05.728" v="2496"/>
        <pc:sldMkLst>
          <pc:docMk/>
          <pc:sldMk cId="0" sldId="260"/>
        </pc:sldMkLst>
        <pc:spChg chg="mod">
          <ac:chgData name="Frankie Inguanez" userId="53a3cfbd-387a-419b-b633-6347d1690fd8" providerId="ADAL" clId="{3D3085A0-C5F1-D142-9374-0166ADFFD440}" dt="2018-07-10T10:35:27.247" v="2194" actId="20577"/>
          <ac:spMkLst>
            <pc:docMk/>
            <pc:sldMk cId="0" sldId="260"/>
            <ac:spMk id="80" creationId="{00000000-0000-0000-0000-000000000000}"/>
          </ac:spMkLst>
        </pc:spChg>
        <pc:cxnChg chg="add">
          <ac:chgData name="Frankie Inguanez" userId="53a3cfbd-387a-419b-b633-6347d1690fd8" providerId="ADAL" clId="{3D3085A0-C5F1-D142-9374-0166ADFFD440}" dt="2018-07-10T08:08:00.831" v="155"/>
          <ac:cxnSpMkLst>
            <pc:docMk/>
            <pc:sldMk cId="0" sldId="260"/>
            <ac:cxnSpMk id="5" creationId="{54A28A80-CE5F-6040-9ABB-17EB80D46AA7}"/>
          </ac:cxnSpMkLst>
        </pc:cxnChg>
      </pc:sldChg>
      <pc:sldChg chg="addSp modSp">
        <pc:chgData name="Frankie Inguanez" userId="53a3cfbd-387a-419b-b633-6347d1690fd8" providerId="ADAL" clId="{3D3085A0-C5F1-D142-9374-0166ADFFD440}" dt="2018-07-10T10:35:31.533" v="2198" actId="20577"/>
        <pc:sldMkLst>
          <pc:docMk/>
          <pc:sldMk cId="0" sldId="261"/>
        </pc:sldMkLst>
        <pc:spChg chg="mod">
          <ac:chgData name="Frankie Inguanez" userId="53a3cfbd-387a-419b-b633-6347d1690fd8" providerId="ADAL" clId="{3D3085A0-C5F1-D142-9374-0166ADFFD440}" dt="2018-07-10T10:35:31.533" v="2198" actId="20577"/>
          <ac:spMkLst>
            <pc:docMk/>
            <pc:sldMk cId="0" sldId="261"/>
            <ac:spMk id="87" creationId="{00000000-0000-0000-0000-000000000000}"/>
          </ac:spMkLst>
        </pc:spChg>
        <pc:spChg chg="mod">
          <ac:chgData name="Frankie Inguanez" userId="53a3cfbd-387a-419b-b633-6347d1690fd8" providerId="ADAL" clId="{3D3085A0-C5F1-D142-9374-0166ADFFD440}" dt="2018-07-10T08:17:24.485" v="295" actId="20577"/>
          <ac:spMkLst>
            <pc:docMk/>
            <pc:sldMk cId="0" sldId="261"/>
            <ac:spMk id="88" creationId="{00000000-0000-0000-0000-000000000000}"/>
          </ac:spMkLst>
        </pc:spChg>
        <pc:cxnChg chg="add">
          <ac:chgData name="Frankie Inguanez" userId="53a3cfbd-387a-419b-b633-6347d1690fd8" providerId="ADAL" clId="{3D3085A0-C5F1-D142-9374-0166ADFFD440}" dt="2018-07-10T08:07:59.037" v="154"/>
          <ac:cxnSpMkLst>
            <pc:docMk/>
            <pc:sldMk cId="0" sldId="261"/>
            <ac:cxnSpMk id="5" creationId="{7A56C71B-B69A-F749-B2EA-F6522E880A18}"/>
          </ac:cxnSpMkLst>
        </pc:cxnChg>
      </pc:sldChg>
      <pc:sldChg chg="addSp modSp">
        <pc:chgData name="Frankie Inguanez" userId="53a3cfbd-387a-419b-b633-6347d1690fd8" providerId="ADAL" clId="{3D3085A0-C5F1-D142-9374-0166ADFFD440}" dt="2018-07-10T10:35:35.408" v="2199" actId="20577"/>
        <pc:sldMkLst>
          <pc:docMk/>
          <pc:sldMk cId="0" sldId="262"/>
        </pc:sldMkLst>
        <pc:spChg chg="mod">
          <ac:chgData name="Frankie Inguanez" userId="53a3cfbd-387a-419b-b633-6347d1690fd8" providerId="ADAL" clId="{3D3085A0-C5F1-D142-9374-0166ADFFD440}" dt="2018-07-10T10:35:35.408" v="2199" actId="20577"/>
          <ac:spMkLst>
            <pc:docMk/>
            <pc:sldMk cId="0" sldId="262"/>
            <ac:spMk id="94" creationId="{00000000-0000-0000-0000-000000000000}"/>
          </ac:spMkLst>
        </pc:spChg>
        <pc:cxnChg chg="add">
          <ac:chgData name="Frankie Inguanez" userId="53a3cfbd-387a-419b-b633-6347d1690fd8" providerId="ADAL" clId="{3D3085A0-C5F1-D142-9374-0166ADFFD440}" dt="2018-07-10T08:07:57.395" v="153"/>
          <ac:cxnSpMkLst>
            <pc:docMk/>
            <pc:sldMk cId="0" sldId="262"/>
            <ac:cxnSpMk id="5" creationId="{188F6BC0-43A1-9E46-8DAF-878E83F1371B}"/>
          </ac:cxnSpMkLst>
        </pc:cxnChg>
      </pc:sldChg>
      <pc:sldChg chg="addSp modSp">
        <pc:chgData name="Frankie Inguanez" userId="53a3cfbd-387a-419b-b633-6347d1690fd8" providerId="ADAL" clId="{3D3085A0-C5F1-D142-9374-0166ADFFD440}" dt="2018-07-10T08:24:52.320" v="551" actId="20577"/>
        <pc:sldMkLst>
          <pc:docMk/>
          <pc:sldMk cId="0" sldId="263"/>
        </pc:sldMkLst>
        <pc:spChg chg="mod">
          <ac:chgData name="Frankie Inguanez" userId="53a3cfbd-387a-419b-b633-6347d1690fd8" providerId="ADAL" clId="{3D3085A0-C5F1-D142-9374-0166ADFFD440}" dt="2018-07-10T08:24:52.320" v="551" actId="20577"/>
          <ac:spMkLst>
            <pc:docMk/>
            <pc:sldMk cId="0" sldId="263"/>
            <ac:spMk id="102" creationId="{00000000-0000-0000-0000-000000000000}"/>
          </ac:spMkLst>
        </pc:spChg>
        <pc:cxnChg chg="add">
          <ac:chgData name="Frankie Inguanez" userId="53a3cfbd-387a-419b-b633-6347d1690fd8" providerId="ADAL" clId="{3D3085A0-C5F1-D142-9374-0166ADFFD440}" dt="2018-07-10T08:07:55.733" v="152"/>
          <ac:cxnSpMkLst>
            <pc:docMk/>
            <pc:sldMk cId="0" sldId="263"/>
            <ac:cxnSpMk id="4" creationId="{43FEC96E-9CC7-7F44-BAD1-D57BAC436AA5}"/>
          </ac:cxnSpMkLst>
        </pc:cxnChg>
      </pc:sldChg>
      <pc:sldChg chg="addSp delSp modSp">
        <pc:chgData name="Frankie Inguanez" userId="53a3cfbd-387a-419b-b633-6347d1690fd8" providerId="ADAL" clId="{3D3085A0-C5F1-D142-9374-0166ADFFD440}" dt="2018-07-10T08:10:48.715" v="177" actId="1076"/>
        <pc:sldMkLst>
          <pc:docMk/>
          <pc:sldMk cId="0" sldId="264"/>
        </pc:sldMkLst>
        <pc:spChg chg="mod">
          <ac:chgData name="Frankie Inguanez" userId="53a3cfbd-387a-419b-b633-6347d1690fd8" providerId="ADAL" clId="{3D3085A0-C5F1-D142-9374-0166ADFFD440}" dt="2018-07-10T08:10:44.017" v="176" actId="403"/>
          <ac:spMkLst>
            <pc:docMk/>
            <pc:sldMk cId="0" sldId="264"/>
            <ac:spMk id="107" creationId="{00000000-0000-0000-0000-000000000000}"/>
          </ac:spMkLst>
        </pc:spChg>
        <pc:cxnChg chg="add del mod">
          <ac:chgData name="Frankie Inguanez" userId="53a3cfbd-387a-419b-b633-6347d1690fd8" providerId="ADAL" clId="{3D3085A0-C5F1-D142-9374-0166ADFFD440}" dt="2018-07-10T08:07:25.397" v="144"/>
          <ac:cxnSpMkLst>
            <pc:docMk/>
            <pc:sldMk cId="0" sldId="264"/>
            <ac:cxnSpMk id="4" creationId="{DCAC9D55-CDBE-C241-9494-DBD49C0B4356}"/>
          </ac:cxnSpMkLst>
        </pc:cxnChg>
        <pc:cxnChg chg="add mod">
          <ac:chgData name="Frankie Inguanez" userId="53a3cfbd-387a-419b-b633-6347d1690fd8" providerId="ADAL" clId="{3D3085A0-C5F1-D142-9374-0166ADFFD440}" dt="2018-07-10T08:10:48.715" v="177" actId="1076"/>
          <ac:cxnSpMkLst>
            <pc:docMk/>
            <pc:sldMk cId="0" sldId="264"/>
            <ac:cxnSpMk id="5" creationId="{DD57706F-B11B-594A-997A-7302533D5965}"/>
          </ac:cxnSpMkLst>
        </pc:cxnChg>
      </pc:sldChg>
      <pc:sldChg chg="addSp delSp modSp">
        <pc:chgData name="Frankie Inguanez" userId="53a3cfbd-387a-419b-b633-6347d1690fd8" providerId="ADAL" clId="{3D3085A0-C5F1-D142-9374-0166ADFFD440}" dt="2018-07-11T11:13:48.429" v="2471" actId="20577"/>
        <pc:sldMkLst>
          <pc:docMk/>
          <pc:sldMk cId="0" sldId="265"/>
        </pc:sldMkLst>
        <pc:spChg chg="mod">
          <ac:chgData name="Frankie Inguanez" userId="53a3cfbd-387a-419b-b633-6347d1690fd8" providerId="ADAL" clId="{3D3085A0-C5F1-D142-9374-0166ADFFD440}" dt="2018-07-11T11:13:48.429" v="2471" actId="20577"/>
          <ac:spMkLst>
            <pc:docMk/>
            <pc:sldMk cId="0" sldId="265"/>
            <ac:spMk id="114" creationId="{00000000-0000-0000-0000-000000000000}"/>
          </ac:spMkLst>
        </pc:spChg>
        <pc:cxnChg chg="add del">
          <ac:chgData name="Frankie Inguanez" userId="53a3cfbd-387a-419b-b633-6347d1690fd8" providerId="ADAL" clId="{3D3085A0-C5F1-D142-9374-0166ADFFD440}" dt="2018-07-10T08:07:25.733" v="145"/>
          <ac:cxnSpMkLst>
            <pc:docMk/>
            <pc:sldMk cId="0" sldId="265"/>
            <ac:cxnSpMk id="4" creationId="{22F1EDF7-6F75-E04A-AD95-DD869F32CA43}"/>
          </ac:cxnSpMkLst>
        </pc:cxnChg>
        <pc:cxnChg chg="add">
          <ac:chgData name="Frankie Inguanez" userId="53a3cfbd-387a-419b-b633-6347d1690fd8" providerId="ADAL" clId="{3D3085A0-C5F1-D142-9374-0166ADFFD440}" dt="2018-07-10T08:07:27.403" v="146"/>
          <ac:cxnSpMkLst>
            <pc:docMk/>
            <pc:sldMk cId="0" sldId="265"/>
            <ac:cxnSpMk id="5" creationId="{82E7ED26-8344-304C-940A-1527D13C7980}"/>
          </ac:cxnSpMkLst>
        </pc:cxnChg>
      </pc:sldChg>
      <pc:sldChg chg="addSp modSp add">
        <pc:chgData name="Frankie Inguanez" userId="53a3cfbd-387a-419b-b633-6347d1690fd8" providerId="ADAL" clId="{3D3085A0-C5F1-D142-9374-0166ADFFD440}" dt="2018-07-10T10:05:22.234" v="1626"/>
        <pc:sldMkLst>
          <pc:docMk/>
          <pc:sldMk cId="4047880178" sldId="267"/>
        </pc:sldMkLst>
        <pc:spChg chg="mod">
          <ac:chgData name="Frankie Inguanez" userId="53a3cfbd-387a-419b-b633-6347d1690fd8" providerId="ADAL" clId="{3D3085A0-C5F1-D142-9374-0166ADFFD440}" dt="2018-07-10T08:04:14.913" v="111" actId="20577"/>
          <ac:spMkLst>
            <pc:docMk/>
            <pc:sldMk cId="4047880178" sldId="267"/>
            <ac:spMk id="113" creationId="{00000000-0000-0000-0000-000000000000}"/>
          </ac:spMkLst>
        </pc:spChg>
        <pc:spChg chg="mod">
          <ac:chgData name="Frankie Inguanez" userId="53a3cfbd-387a-419b-b633-6347d1690fd8" providerId="ADAL" clId="{3D3085A0-C5F1-D142-9374-0166ADFFD440}" dt="2018-07-10T10:05:22.234" v="1626"/>
          <ac:spMkLst>
            <pc:docMk/>
            <pc:sldMk cId="4047880178" sldId="267"/>
            <ac:spMk id="114" creationId="{00000000-0000-0000-0000-000000000000}"/>
          </ac:spMkLst>
        </pc:spChg>
        <pc:cxnChg chg="add">
          <ac:chgData name="Frankie Inguanez" userId="53a3cfbd-387a-419b-b633-6347d1690fd8" providerId="ADAL" clId="{3D3085A0-C5F1-D142-9374-0166ADFFD440}" dt="2018-07-10T08:07:12.122" v="132"/>
          <ac:cxnSpMkLst>
            <pc:docMk/>
            <pc:sldMk cId="4047880178" sldId="267"/>
            <ac:cxnSpMk id="4" creationId="{1A0E7776-FD09-1344-BBE1-799610F15E83}"/>
          </ac:cxnSpMkLst>
        </pc:cxnChg>
      </pc:sldChg>
      <pc:sldChg chg="addSp modSp add ord">
        <pc:chgData name="Frankie Inguanez" userId="53a3cfbd-387a-419b-b633-6347d1690fd8" providerId="ADAL" clId="{3D3085A0-C5F1-D142-9374-0166ADFFD440}" dt="2018-07-10T08:07:08.099" v="131" actId="1582"/>
        <pc:sldMkLst>
          <pc:docMk/>
          <pc:sldMk cId="2712183486" sldId="268"/>
        </pc:sldMkLst>
        <pc:spChg chg="mod">
          <ac:chgData name="Frankie Inguanez" userId="53a3cfbd-387a-419b-b633-6347d1690fd8" providerId="ADAL" clId="{3D3085A0-C5F1-D142-9374-0166ADFFD440}" dt="2018-07-10T08:05:49.002" v="120"/>
          <ac:spMkLst>
            <pc:docMk/>
            <pc:sldMk cId="2712183486" sldId="268"/>
            <ac:spMk id="114" creationId="{00000000-0000-0000-0000-000000000000}"/>
          </ac:spMkLst>
        </pc:spChg>
        <pc:cxnChg chg="add mod">
          <ac:chgData name="Frankie Inguanez" userId="53a3cfbd-387a-419b-b633-6347d1690fd8" providerId="ADAL" clId="{3D3085A0-C5F1-D142-9374-0166ADFFD440}" dt="2018-07-10T08:07:08.099" v="131" actId="1582"/>
          <ac:cxnSpMkLst>
            <pc:docMk/>
            <pc:sldMk cId="2712183486" sldId="268"/>
            <ac:cxnSpMk id="3" creationId="{BC037384-DE3E-7444-9EB4-E571AC5553F7}"/>
          </ac:cxnSpMkLst>
        </pc:cxnChg>
      </pc:sldChg>
      <pc:sldChg chg="addSp modSp add">
        <pc:chgData name="Frankie Inguanez" userId="53a3cfbd-387a-419b-b633-6347d1690fd8" providerId="ADAL" clId="{3D3085A0-C5F1-D142-9374-0166ADFFD440}" dt="2018-07-10T08:07:13.695" v="133"/>
        <pc:sldMkLst>
          <pc:docMk/>
          <pc:sldMk cId="2372516505" sldId="269"/>
        </pc:sldMkLst>
        <pc:spChg chg="mod">
          <ac:chgData name="Frankie Inguanez" userId="53a3cfbd-387a-419b-b633-6347d1690fd8" providerId="ADAL" clId="{3D3085A0-C5F1-D142-9374-0166ADFFD440}" dt="2018-07-10T08:06:30.556" v="128" actId="20577"/>
          <ac:spMkLst>
            <pc:docMk/>
            <pc:sldMk cId="2372516505" sldId="269"/>
            <ac:spMk id="114" creationId="{00000000-0000-0000-0000-000000000000}"/>
          </ac:spMkLst>
        </pc:spChg>
        <pc:cxnChg chg="add">
          <ac:chgData name="Frankie Inguanez" userId="53a3cfbd-387a-419b-b633-6347d1690fd8" providerId="ADAL" clId="{3D3085A0-C5F1-D142-9374-0166ADFFD440}" dt="2018-07-10T08:07:13.695" v="133"/>
          <ac:cxnSpMkLst>
            <pc:docMk/>
            <pc:sldMk cId="2372516505" sldId="269"/>
            <ac:cxnSpMk id="4" creationId="{71AE60D7-515C-7648-AB2E-5AEDBB5D6C3A}"/>
          </ac:cxnSpMkLst>
        </pc:cxnChg>
      </pc:sldChg>
      <pc:sldChg chg="addSp modSp add">
        <pc:chgData name="Frankie Inguanez" userId="53a3cfbd-387a-419b-b633-6347d1690fd8" providerId="ADAL" clId="{3D3085A0-C5F1-D142-9374-0166ADFFD440}" dt="2018-07-10T10:18:52.169" v="1649" actId="20577"/>
        <pc:sldMkLst>
          <pc:docMk/>
          <pc:sldMk cId="2143915469" sldId="270"/>
        </pc:sldMkLst>
        <pc:spChg chg="mod">
          <ac:chgData name="Frankie Inguanez" userId="53a3cfbd-387a-419b-b633-6347d1690fd8" providerId="ADAL" clId="{3D3085A0-C5F1-D142-9374-0166ADFFD440}" dt="2018-07-10T10:18:52.169" v="1649" actId="20577"/>
          <ac:spMkLst>
            <pc:docMk/>
            <pc:sldMk cId="2143915469" sldId="270"/>
            <ac:spMk id="114" creationId="{00000000-0000-0000-0000-000000000000}"/>
          </ac:spMkLst>
        </pc:spChg>
        <pc:cxnChg chg="add">
          <ac:chgData name="Frankie Inguanez" userId="53a3cfbd-387a-419b-b633-6347d1690fd8" providerId="ADAL" clId="{3D3085A0-C5F1-D142-9374-0166ADFFD440}" dt="2018-07-10T08:07:15.081" v="134"/>
          <ac:cxnSpMkLst>
            <pc:docMk/>
            <pc:sldMk cId="2143915469" sldId="270"/>
            <ac:cxnSpMk id="4" creationId="{FFA49E27-1374-6D42-92D4-A2CAAC1C1592}"/>
          </ac:cxnSpMkLst>
        </pc:cxnChg>
      </pc:sldChg>
      <pc:sldChg chg="addSp modSp add">
        <pc:chgData name="Frankie Inguanez" userId="53a3cfbd-387a-419b-b633-6347d1690fd8" providerId="ADAL" clId="{3D3085A0-C5F1-D142-9374-0166ADFFD440}" dt="2018-07-10T09:40:01.200" v="1171" actId="1076"/>
        <pc:sldMkLst>
          <pc:docMk/>
          <pc:sldMk cId="2793694137" sldId="271"/>
        </pc:sldMkLst>
        <pc:spChg chg="mod">
          <ac:chgData name="Frankie Inguanez" userId="53a3cfbd-387a-419b-b633-6347d1690fd8" providerId="ADAL" clId="{3D3085A0-C5F1-D142-9374-0166ADFFD440}" dt="2018-07-10T09:39:41.073" v="1167" actId="404"/>
          <ac:spMkLst>
            <pc:docMk/>
            <pc:sldMk cId="2793694137" sldId="271"/>
            <ac:spMk id="2" creationId="{9AC0316E-7EDB-6341-901B-EA548A0F0CE2}"/>
          </ac:spMkLst>
        </pc:spChg>
        <pc:picChg chg="add mod">
          <ac:chgData name="Frankie Inguanez" userId="53a3cfbd-387a-419b-b633-6347d1690fd8" providerId="ADAL" clId="{3D3085A0-C5F1-D142-9374-0166ADFFD440}" dt="2018-07-10T09:40:01.200" v="1171" actId="1076"/>
          <ac:picMkLst>
            <pc:docMk/>
            <pc:sldMk cId="2793694137" sldId="271"/>
            <ac:picMk id="4" creationId="{0023FEA5-A0B0-CE46-95B0-B4943C19718A}"/>
          </ac:picMkLst>
        </pc:picChg>
        <pc:cxnChg chg="add mod">
          <ac:chgData name="Frankie Inguanez" userId="53a3cfbd-387a-419b-b633-6347d1690fd8" providerId="ADAL" clId="{3D3085A0-C5F1-D142-9374-0166ADFFD440}" dt="2018-07-10T09:39:29.352" v="1153" actId="1036"/>
          <ac:cxnSpMkLst>
            <pc:docMk/>
            <pc:sldMk cId="2793694137" sldId="271"/>
            <ac:cxnSpMk id="3" creationId="{5E3DAA63-4D00-0147-B9CF-24027D8A2FAF}"/>
          </ac:cxnSpMkLst>
        </pc:cxnChg>
      </pc:sldChg>
      <pc:sldChg chg="modSp add ord">
        <pc:chgData name="Frankie Inguanez" userId="53a3cfbd-387a-419b-b633-6347d1690fd8" providerId="ADAL" clId="{3D3085A0-C5F1-D142-9374-0166ADFFD440}" dt="2018-07-10T09:29:37.449" v="1127" actId="2710"/>
        <pc:sldMkLst>
          <pc:docMk/>
          <pc:sldMk cId="889896485" sldId="273"/>
        </pc:sldMkLst>
        <pc:spChg chg="mod">
          <ac:chgData name="Frankie Inguanez" userId="53a3cfbd-387a-419b-b633-6347d1690fd8" providerId="ADAL" clId="{3D3085A0-C5F1-D142-9374-0166ADFFD440}" dt="2018-07-10T09:25:09.208" v="571" actId="20577"/>
          <ac:spMkLst>
            <pc:docMk/>
            <pc:sldMk cId="889896485" sldId="273"/>
            <ac:spMk id="67" creationId="{00000000-0000-0000-0000-000000000000}"/>
          </ac:spMkLst>
        </pc:spChg>
        <pc:spChg chg="mod">
          <ac:chgData name="Frankie Inguanez" userId="53a3cfbd-387a-419b-b633-6347d1690fd8" providerId="ADAL" clId="{3D3085A0-C5F1-D142-9374-0166ADFFD440}" dt="2018-07-10T09:29:37.449" v="1127" actId="2710"/>
          <ac:spMkLst>
            <pc:docMk/>
            <pc:sldMk cId="889896485" sldId="273"/>
            <ac:spMk id="68" creationId="{00000000-0000-0000-0000-000000000000}"/>
          </ac:spMkLst>
        </pc:spChg>
      </pc:sldChg>
      <pc:sldChg chg="addSp delSp modSp add ord">
        <pc:chgData name="Frankie Inguanez" userId="53a3cfbd-387a-419b-b633-6347d1690fd8" providerId="ADAL" clId="{3D3085A0-C5F1-D142-9374-0166ADFFD440}" dt="2018-07-10T10:20:18.406" v="1686" actId="1076"/>
        <pc:sldMkLst>
          <pc:docMk/>
          <pc:sldMk cId="1739273810" sldId="274"/>
        </pc:sldMkLst>
        <pc:spChg chg="add mod">
          <ac:chgData name="Frankie Inguanez" userId="53a3cfbd-387a-419b-b633-6347d1690fd8" providerId="ADAL" clId="{3D3085A0-C5F1-D142-9374-0166ADFFD440}" dt="2018-07-10T10:19:29.627" v="1663" actId="1076"/>
          <ac:spMkLst>
            <pc:docMk/>
            <pc:sldMk cId="1739273810" sldId="274"/>
            <ac:spMk id="2" creationId="{309BCD44-FDD6-6D40-A0C2-973A8BF813AB}"/>
          </ac:spMkLst>
        </pc:spChg>
        <pc:spChg chg="add mod">
          <ac:chgData name="Frankie Inguanez" userId="53a3cfbd-387a-419b-b633-6347d1690fd8" providerId="ADAL" clId="{3D3085A0-C5F1-D142-9374-0166ADFFD440}" dt="2018-07-10T10:19:29.627" v="1663" actId="1076"/>
          <ac:spMkLst>
            <pc:docMk/>
            <pc:sldMk cId="1739273810" sldId="274"/>
            <ac:spMk id="6" creationId="{3CC7C2B3-D8CC-4E49-9913-D5663165B233}"/>
          </ac:spMkLst>
        </pc:spChg>
        <pc:spChg chg="add mod">
          <ac:chgData name="Frankie Inguanez" userId="53a3cfbd-387a-419b-b633-6347d1690fd8" providerId="ADAL" clId="{3D3085A0-C5F1-D142-9374-0166ADFFD440}" dt="2018-07-10T10:20:18.406" v="1686" actId="1076"/>
          <ac:spMkLst>
            <pc:docMk/>
            <pc:sldMk cId="1739273810" sldId="274"/>
            <ac:spMk id="9" creationId="{8685D953-8EB6-D14C-B899-D76C9908C099}"/>
          </ac:spMkLst>
        </pc:spChg>
        <pc:spChg chg="mod">
          <ac:chgData name="Frankie Inguanez" userId="53a3cfbd-387a-419b-b633-6347d1690fd8" providerId="ADAL" clId="{3D3085A0-C5F1-D142-9374-0166ADFFD440}" dt="2018-07-10T08:16:07.296" v="289" actId="20577"/>
          <ac:spMkLst>
            <pc:docMk/>
            <pc:sldMk cId="1739273810" sldId="274"/>
            <ac:spMk id="80" creationId="{00000000-0000-0000-0000-000000000000}"/>
          </ac:spMkLst>
        </pc:spChg>
        <pc:spChg chg="mod">
          <ac:chgData name="Frankie Inguanez" userId="53a3cfbd-387a-419b-b633-6347d1690fd8" providerId="ADAL" clId="{3D3085A0-C5F1-D142-9374-0166ADFFD440}" dt="2018-07-10T10:19:37.175" v="1665" actId="20577"/>
          <ac:spMkLst>
            <pc:docMk/>
            <pc:sldMk cId="1739273810" sldId="274"/>
            <ac:spMk id="81" creationId="{00000000-0000-0000-0000-000000000000}"/>
          </ac:spMkLst>
        </pc:spChg>
        <pc:picChg chg="add mod">
          <ac:chgData name="Frankie Inguanez" userId="53a3cfbd-387a-419b-b633-6347d1690fd8" providerId="ADAL" clId="{3D3085A0-C5F1-D142-9374-0166ADFFD440}" dt="2018-07-10T10:19:24.484" v="1662" actId="1076"/>
          <ac:picMkLst>
            <pc:docMk/>
            <pc:sldMk cId="1739273810" sldId="274"/>
            <ac:picMk id="4" creationId="{BE4B35AD-B236-0747-AA87-695EF038AF19}"/>
          </ac:picMkLst>
        </pc:picChg>
        <pc:picChg chg="add mod">
          <ac:chgData name="Frankie Inguanez" userId="53a3cfbd-387a-419b-b633-6347d1690fd8" providerId="ADAL" clId="{3D3085A0-C5F1-D142-9374-0166ADFFD440}" dt="2018-07-10T10:19:24.484" v="1662" actId="1076"/>
          <ac:picMkLst>
            <pc:docMk/>
            <pc:sldMk cId="1739273810" sldId="274"/>
            <ac:picMk id="8" creationId="{42DE2E51-11D1-D24D-A9AB-5F968697F06B}"/>
          </ac:picMkLst>
        </pc:picChg>
        <pc:picChg chg="del">
          <ac:chgData name="Frankie Inguanez" userId="53a3cfbd-387a-419b-b633-6347d1690fd8" providerId="ADAL" clId="{3D3085A0-C5F1-D142-9374-0166ADFFD440}" dt="2018-07-10T08:16:11.910" v="291" actId="478"/>
          <ac:picMkLst>
            <pc:docMk/>
            <pc:sldMk cId="1739273810" sldId="274"/>
            <ac:picMk id="82" creationId="{00000000-0000-0000-0000-000000000000}"/>
          </ac:picMkLst>
        </pc:picChg>
      </pc:sldChg>
      <pc:sldChg chg="addSp delSp modSp add">
        <pc:chgData name="Frankie Inguanez" userId="53a3cfbd-387a-419b-b633-6347d1690fd8" providerId="ADAL" clId="{3D3085A0-C5F1-D142-9374-0166ADFFD440}" dt="2018-07-10T09:59:32.272" v="1510" actId="478"/>
        <pc:sldMkLst>
          <pc:docMk/>
          <pc:sldMk cId="2079855030" sldId="275"/>
        </pc:sldMkLst>
        <pc:spChg chg="add del mod">
          <ac:chgData name="Frankie Inguanez" userId="53a3cfbd-387a-419b-b633-6347d1690fd8" providerId="ADAL" clId="{3D3085A0-C5F1-D142-9374-0166ADFFD440}" dt="2018-07-10T09:47:39.810" v="1173" actId="478"/>
          <ac:spMkLst>
            <pc:docMk/>
            <pc:sldMk cId="2079855030" sldId="275"/>
            <ac:spMk id="3" creationId="{BDA0B18B-6505-7149-824C-E274DD3605EC}"/>
          </ac:spMkLst>
        </pc:spChg>
        <pc:spChg chg="add del mod">
          <ac:chgData name="Frankie Inguanez" userId="53a3cfbd-387a-419b-b633-6347d1690fd8" providerId="ADAL" clId="{3D3085A0-C5F1-D142-9374-0166ADFFD440}" dt="2018-07-10T09:59:32.272" v="1510" actId="478"/>
          <ac:spMkLst>
            <pc:docMk/>
            <pc:sldMk cId="2079855030" sldId="275"/>
            <ac:spMk id="6" creationId="{C93F2D7C-7701-5C41-A819-DF0A32CB6689}"/>
          </ac:spMkLst>
        </pc:spChg>
        <pc:spChg chg="add del mod">
          <ac:chgData name="Frankie Inguanez" userId="53a3cfbd-387a-419b-b633-6347d1690fd8" providerId="ADAL" clId="{3D3085A0-C5F1-D142-9374-0166ADFFD440}" dt="2018-07-10T09:59:30.183" v="1509" actId="478"/>
          <ac:spMkLst>
            <pc:docMk/>
            <pc:sldMk cId="2079855030" sldId="275"/>
            <ac:spMk id="8" creationId="{6E02F40F-B793-DF42-A321-882C6B4CF8EA}"/>
          </ac:spMkLst>
        </pc:spChg>
        <pc:spChg chg="add mod">
          <ac:chgData name="Frankie Inguanez" userId="53a3cfbd-387a-419b-b633-6347d1690fd8" providerId="ADAL" clId="{3D3085A0-C5F1-D142-9374-0166ADFFD440}" dt="2018-07-10T09:48:40.076" v="1209" actId="1076"/>
          <ac:spMkLst>
            <pc:docMk/>
            <pc:sldMk cId="2079855030" sldId="275"/>
            <ac:spMk id="9" creationId="{23B1DA2A-2020-724B-96C8-69F7FB01186A}"/>
          </ac:spMkLst>
        </pc:spChg>
        <pc:spChg chg="del mod">
          <ac:chgData name="Frankie Inguanez" userId="53a3cfbd-387a-419b-b633-6347d1690fd8" providerId="ADAL" clId="{3D3085A0-C5F1-D142-9374-0166ADFFD440}" dt="2018-07-10T09:48:00.774" v="1178" actId="478"/>
          <ac:spMkLst>
            <pc:docMk/>
            <pc:sldMk cId="2079855030" sldId="275"/>
            <ac:spMk id="113" creationId="{00000000-0000-0000-0000-000000000000}"/>
          </ac:spMkLst>
        </pc:spChg>
        <pc:spChg chg="add del mod">
          <ac:chgData name="Frankie Inguanez" userId="53a3cfbd-387a-419b-b633-6347d1690fd8" providerId="ADAL" clId="{3D3085A0-C5F1-D142-9374-0166ADFFD440}" dt="2018-07-10T09:47:45.919" v="1175" actId="478"/>
          <ac:spMkLst>
            <pc:docMk/>
            <pc:sldMk cId="2079855030" sldId="275"/>
            <ac:spMk id="114" creationId="{00000000-0000-0000-0000-000000000000}"/>
          </ac:spMkLst>
        </pc:spChg>
        <pc:picChg chg="add mod">
          <ac:chgData name="Frankie Inguanez" userId="53a3cfbd-387a-419b-b633-6347d1690fd8" providerId="ADAL" clId="{3D3085A0-C5F1-D142-9374-0166ADFFD440}" dt="2018-07-10T09:48:35.997" v="1208" actId="1037"/>
          <ac:picMkLst>
            <pc:docMk/>
            <pc:sldMk cId="2079855030" sldId="275"/>
            <ac:picMk id="1026" creationId="{D1AF6E1C-C3FC-ED48-862C-026A2C9C6A96}"/>
          </ac:picMkLst>
        </pc:picChg>
        <pc:cxnChg chg="del mod">
          <ac:chgData name="Frankie Inguanez" userId="53a3cfbd-387a-419b-b633-6347d1690fd8" providerId="ADAL" clId="{3D3085A0-C5F1-D142-9374-0166ADFFD440}" dt="2018-07-10T09:48:00.774" v="1178" actId="478"/>
          <ac:cxnSpMkLst>
            <pc:docMk/>
            <pc:sldMk cId="2079855030" sldId="275"/>
            <ac:cxnSpMk id="5" creationId="{82E7ED26-8344-304C-940A-1527D13C7980}"/>
          </ac:cxnSpMkLst>
        </pc:cxnChg>
      </pc:sldChg>
      <pc:sldChg chg="modSp add">
        <pc:chgData name="Frankie Inguanez" userId="53a3cfbd-387a-419b-b633-6347d1690fd8" providerId="ADAL" clId="{3D3085A0-C5F1-D142-9374-0166ADFFD440}" dt="2018-07-17T07:09:37.082" v="2498" actId="20577"/>
        <pc:sldMkLst>
          <pc:docMk/>
          <pc:sldMk cId="492520834" sldId="276"/>
        </pc:sldMkLst>
        <pc:spChg chg="mod">
          <ac:chgData name="Frankie Inguanez" userId="53a3cfbd-387a-419b-b633-6347d1690fd8" providerId="ADAL" clId="{3D3085A0-C5F1-D142-9374-0166ADFFD440}" dt="2018-07-17T07:09:37.082" v="2498" actId="20577"/>
          <ac:spMkLst>
            <pc:docMk/>
            <pc:sldMk cId="492520834" sldId="276"/>
            <ac:spMk id="114" creationId="{00000000-0000-0000-0000-000000000000}"/>
          </ac:spMkLst>
        </pc:spChg>
      </pc:sldChg>
      <pc:sldChg chg="modSp add del">
        <pc:chgData name="Frankie Inguanez" userId="53a3cfbd-387a-419b-b633-6347d1690fd8" providerId="ADAL" clId="{3D3085A0-C5F1-D142-9374-0166ADFFD440}" dt="2018-07-17T07:09:29.199" v="2497" actId="2696"/>
        <pc:sldMkLst>
          <pc:docMk/>
          <pc:sldMk cId="942065061" sldId="277"/>
        </pc:sldMkLst>
        <pc:spChg chg="mod">
          <ac:chgData name="Frankie Inguanez" userId="53a3cfbd-387a-419b-b633-6347d1690fd8" providerId="ADAL" clId="{3D3085A0-C5F1-D142-9374-0166ADFFD440}" dt="2018-07-11T11:17:26.454" v="2495" actId="20577"/>
          <ac:spMkLst>
            <pc:docMk/>
            <pc:sldMk cId="942065061" sldId="277"/>
            <ac:spMk id="114" creationId="{00000000-0000-0000-0000-000000000000}"/>
          </ac:spMkLst>
        </pc:spChg>
      </pc:sldChg>
      <pc:sldChg chg="addSp delSp modSp add ord">
        <pc:chgData name="Frankie Inguanez" userId="53a3cfbd-387a-419b-b633-6347d1690fd8" providerId="ADAL" clId="{3D3085A0-C5F1-D142-9374-0166ADFFD440}" dt="2018-07-10T10:42:06.780" v="2382" actId="20577"/>
        <pc:sldMkLst>
          <pc:docMk/>
          <pc:sldMk cId="494494798" sldId="279"/>
        </pc:sldMkLst>
        <pc:spChg chg="del">
          <ac:chgData name="Frankie Inguanez" userId="53a3cfbd-387a-419b-b633-6347d1690fd8" providerId="ADAL" clId="{3D3085A0-C5F1-D142-9374-0166ADFFD440}" dt="2018-07-10T10:21:30.235" v="1691" actId="478"/>
          <ac:spMkLst>
            <pc:docMk/>
            <pc:sldMk cId="494494798" sldId="279"/>
            <ac:spMk id="2" creationId="{309BCD44-FDD6-6D40-A0C2-973A8BF813AB}"/>
          </ac:spMkLst>
        </pc:spChg>
        <pc:spChg chg="del">
          <ac:chgData name="Frankie Inguanez" userId="53a3cfbd-387a-419b-b633-6347d1690fd8" providerId="ADAL" clId="{3D3085A0-C5F1-D142-9374-0166ADFFD440}" dt="2018-07-10T10:21:30.235" v="1691" actId="478"/>
          <ac:spMkLst>
            <pc:docMk/>
            <pc:sldMk cId="494494798" sldId="279"/>
            <ac:spMk id="6" creationId="{3CC7C2B3-D8CC-4E49-9913-D5663165B233}"/>
          </ac:spMkLst>
        </pc:spChg>
        <pc:spChg chg="add del mod">
          <ac:chgData name="Frankie Inguanez" userId="53a3cfbd-387a-419b-b633-6347d1690fd8" providerId="ADAL" clId="{3D3085A0-C5F1-D142-9374-0166ADFFD440}" dt="2018-07-10T10:42:06.780" v="2382" actId="20577"/>
          <ac:spMkLst>
            <pc:docMk/>
            <pc:sldMk cId="494494798" sldId="279"/>
            <ac:spMk id="7" creationId="{A4DD0BA6-94C4-4C4A-99AF-E6EC1494268C}"/>
          </ac:spMkLst>
        </pc:spChg>
        <pc:spChg chg="del">
          <ac:chgData name="Frankie Inguanez" userId="53a3cfbd-387a-419b-b633-6347d1690fd8" providerId="ADAL" clId="{3D3085A0-C5F1-D142-9374-0166ADFFD440}" dt="2018-07-10T10:21:30.235" v="1691" actId="478"/>
          <ac:spMkLst>
            <pc:docMk/>
            <pc:sldMk cId="494494798" sldId="279"/>
            <ac:spMk id="9" creationId="{8685D953-8EB6-D14C-B899-D76C9908C099}"/>
          </ac:spMkLst>
        </pc:spChg>
        <pc:spChg chg="add del mod">
          <ac:chgData name="Frankie Inguanez" userId="53a3cfbd-387a-419b-b633-6347d1690fd8" providerId="ADAL" clId="{3D3085A0-C5F1-D142-9374-0166ADFFD440}" dt="2018-07-10T10:22:05.373" v="1705" actId="767"/>
          <ac:spMkLst>
            <pc:docMk/>
            <pc:sldMk cId="494494798" sldId="279"/>
            <ac:spMk id="12" creationId="{BFCDCE19-4C9E-6144-B693-D3E604C6EB4F}"/>
          </ac:spMkLst>
        </pc:spChg>
        <pc:spChg chg="mod">
          <ac:chgData name="Frankie Inguanez" userId="53a3cfbd-387a-419b-b633-6347d1690fd8" providerId="ADAL" clId="{3D3085A0-C5F1-D142-9374-0166ADFFD440}" dt="2018-07-10T10:21:44.086" v="1698" actId="20577"/>
          <ac:spMkLst>
            <pc:docMk/>
            <pc:sldMk cId="494494798" sldId="279"/>
            <ac:spMk id="80" creationId="{00000000-0000-0000-0000-000000000000}"/>
          </ac:spMkLst>
        </pc:spChg>
        <pc:spChg chg="del">
          <ac:chgData name="Frankie Inguanez" userId="53a3cfbd-387a-419b-b633-6347d1690fd8" providerId="ADAL" clId="{3D3085A0-C5F1-D142-9374-0166ADFFD440}" dt="2018-07-10T10:21:47.104" v="1699" actId="478"/>
          <ac:spMkLst>
            <pc:docMk/>
            <pc:sldMk cId="494494798" sldId="279"/>
            <ac:spMk id="81" creationId="{00000000-0000-0000-0000-000000000000}"/>
          </ac:spMkLst>
        </pc:spChg>
        <pc:picChg chg="del">
          <ac:chgData name="Frankie Inguanez" userId="53a3cfbd-387a-419b-b633-6347d1690fd8" providerId="ADAL" clId="{3D3085A0-C5F1-D142-9374-0166ADFFD440}" dt="2018-07-10T10:21:33.717" v="1692" actId="478"/>
          <ac:picMkLst>
            <pc:docMk/>
            <pc:sldMk cId="494494798" sldId="279"/>
            <ac:picMk id="4" creationId="{BE4B35AD-B236-0747-AA87-695EF038AF19}"/>
          </ac:picMkLst>
        </pc:picChg>
        <pc:picChg chg="del">
          <ac:chgData name="Frankie Inguanez" userId="53a3cfbd-387a-419b-b633-6347d1690fd8" providerId="ADAL" clId="{3D3085A0-C5F1-D142-9374-0166ADFFD440}" dt="2018-07-10T10:21:33.717" v="1692" actId="478"/>
          <ac:picMkLst>
            <pc:docMk/>
            <pc:sldMk cId="494494798" sldId="279"/>
            <ac:picMk id="8" creationId="{42DE2E51-11D1-D24D-A9AB-5F968697F06B}"/>
          </ac:picMkLst>
        </pc:picChg>
        <pc:picChg chg="add del mod">
          <ac:chgData name="Frankie Inguanez" userId="53a3cfbd-387a-419b-b633-6347d1690fd8" providerId="ADAL" clId="{3D3085A0-C5F1-D142-9374-0166ADFFD440}" dt="2018-07-10T10:22:07.529" v="1708"/>
          <ac:picMkLst>
            <pc:docMk/>
            <pc:sldMk cId="494494798" sldId="279"/>
            <ac:picMk id="11" creationId="{EB63A77A-3C72-974F-B8D0-58DED44ABE82}"/>
          </ac:picMkLst>
        </pc:picChg>
        <pc:picChg chg="add mod">
          <ac:chgData name="Frankie Inguanez" userId="53a3cfbd-387a-419b-b633-6347d1690fd8" providerId="ADAL" clId="{3D3085A0-C5F1-D142-9374-0166ADFFD440}" dt="2018-07-10T10:22:29.414" v="1715" actId="1076"/>
          <ac:picMkLst>
            <pc:docMk/>
            <pc:sldMk cId="494494798" sldId="279"/>
            <ac:picMk id="14" creationId="{951C9AF0-FE3F-7445-9935-C908E2054682}"/>
          </ac:picMkLst>
        </pc:picChg>
      </pc:sldChg>
      <pc:sldChg chg="addSp delSp modSp add">
        <pc:chgData name="Frankie Inguanez" userId="53a3cfbd-387a-419b-b633-6347d1690fd8" providerId="ADAL" clId="{3D3085A0-C5F1-D142-9374-0166ADFFD440}" dt="2018-07-10T10:28:57.175" v="1936" actId="1076"/>
        <pc:sldMkLst>
          <pc:docMk/>
          <pc:sldMk cId="2815970931" sldId="280"/>
        </pc:sldMkLst>
        <pc:spChg chg="mod">
          <ac:chgData name="Frankie Inguanez" userId="53a3cfbd-387a-419b-b633-6347d1690fd8" providerId="ADAL" clId="{3D3085A0-C5F1-D142-9374-0166ADFFD440}" dt="2018-07-10T10:27:56.914" v="1931" actId="20577"/>
          <ac:spMkLst>
            <pc:docMk/>
            <pc:sldMk cId="2815970931" sldId="280"/>
            <ac:spMk id="7" creationId="{A4DD0BA6-94C4-4C4A-99AF-E6EC1494268C}"/>
          </ac:spMkLst>
        </pc:spChg>
        <pc:spChg chg="mod">
          <ac:chgData name="Frankie Inguanez" userId="53a3cfbd-387a-419b-b633-6347d1690fd8" providerId="ADAL" clId="{3D3085A0-C5F1-D142-9374-0166ADFFD440}" dt="2018-07-10T10:25:57.889" v="1822" actId="20577"/>
          <ac:spMkLst>
            <pc:docMk/>
            <pc:sldMk cId="2815970931" sldId="280"/>
            <ac:spMk id="80" creationId="{00000000-0000-0000-0000-000000000000}"/>
          </ac:spMkLst>
        </pc:spChg>
        <pc:picChg chg="add mod">
          <ac:chgData name="Frankie Inguanez" userId="53a3cfbd-387a-419b-b633-6347d1690fd8" providerId="ADAL" clId="{3D3085A0-C5F1-D142-9374-0166ADFFD440}" dt="2018-07-10T10:26:54.925" v="1829" actId="167"/>
          <ac:picMkLst>
            <pc:docMk/>
            <pc:sldMk cId="2815970931" sldId="280"/>
            <ac:picMk id="3" creationId="{99F5CF14-0F6A-474F-848A-AAC4131D8945}"/>
          </ac:picMkLst>
        </pc:picChg>
        <pc:picChg chg="add mod">
          <ac:chgData name="Frankie Inguanez" userId="53a3cfbd-387a-419b-b633-6347d1690fd8" providerId="ADAL" clId="{3D3085A0-C5F1-D142-9374-0166ADFFD440}" dt="2018-07-10T10:28:57.175" v="1936" actId="1076"/>
          <ac:picMkLst>
            <pc:docMk/>
            <pc:sldMk cId="2815970931" sldId="280"/>
            <ac:picMk id="6" creationId="{E7A4FB54-70C1-EF4F-AC41-B13883530B5E}"/>
          </ac:picMkLst>
        </pc:picChg>
        <pc:picChg chg="del">
          <ac:chgData name="Frankie Inguanez" userId="53a3cfbd-387a-419b-b633-6347d1690fd8" providerId="ADAL" clId="{3D3085A0-C5F1-D142-9374-0166ADFFD440}" dt="2018-07-10T10:26:34.637" v="1823" actId="478"/>
          <ac:picMkLst>
            <pc:docMk/>
            <pc:sldMk cId="2815970931" sldId="280"/>
            <ac:picMk id="14" creationId="{951C9AF0-FE3F-7445-9935-C908E2054682}"/>
          </ac:picMkLst>
        </pc:picChg>
      </pc:sldChg>
      <pc:sldChg chg="addSp delSp modSp add ord">
        <pc:chgData name="Frankie Inguanez" userId="53a3cfbd-387a-419b-b633-6347d1690fd8" providerId="ADAL" clId="{3D3085A0-C5F1-D142-9374-0166ADFFD440}" dt="2018-07-10T10:39:08.126" v="2280" actId="1076"/>
        <pc:sldMkLst>
          <pc:docMk/>
          <pc:sldMk cId="17168488" sldId="281"/>
        </pc:sldMkLst>
        <pc:spChg chg="add del mod">
          <ac:chgData name="Frankie Inguanez" userId="53a3cfbd-387a-419b-b633-6347d1690fd8" providerId="ADAL" clId="{3D3085A0-C5F1-D142-9374-0166ADFFD440}" dt="2018-07-10T10:32:36.535" v="2092"/>
          <ac:spMkLst>
            <pc:docMk/>
            <pc:sldMk cId="17168488" sldId="281"/>
            <ac:spMk id="3" creationId="{9BC46D19-EB22-3441-9142-1092F3F94AF7}"/>
          </ac:spMkLst>
        </pc:spChg>
        <pc:spChg chg="mod">
          <ac:chgData name="Frankie Inguanez" userId="53a3cfbd-387a-419b-b633-6347d1690fd8" providerId="ADAL" clId="{3D3085A0-C5F1-D142-9374-0166ADFFD440}" dt="2018-07-10T10:37:47.997" v="2200" actId="20577"/>
          <ac:spMkLst>
            <pc:docMk/>
            <pc:sldMk cId="17168488" sldId="281"/>
            <ac:spMk id="67" creationId="{00000000-0000-0000-0000-000000000000}"/>
          </ac:spMkLst>
        </pc:spChg>
        <pc:spChg chg="mod">
          <ac:chgData name="Frankie Inguanez" userId="53a3cfbd-387a-419b-b633-6347d1690fd8" providerId="ADAL" clId="{3D3085A0-C5F1-D142-9374-0166ADFFD440}" dt="2018-07-10T10:38:57.466" v="2279" actId="20577"/>
          <ac:spMkLst>
            <pc:docMk/>
            <pc:sldMk cId="17168488" sldId="281"/>
            <ac:spMk id="68" creationId="{00000000-0000-0000-0000-000000000000}"/>
          </ac:spMkLst>
        </pc:spChg>
        <pc:graphicFrameChg chg="add mod">
          <ac:chgData name="Frankie Inguanez" userId="53a3cfbd-387a-419b-b633-6347d1690fd8" providerId="ADAL" clId="{3D3085A0-C5F1-D142-9374-0166ADFFD440}" dt="2018-07-10T10:39:08.126" v="2280" actId="1076"/>
          <ac:graphicFrameMkLst>
            <pc:docMk/>
            <pc:sldMk cId="17168488" sldId="281"/>
            <ac:graphicFrameMk id="2" creationId="{3ABF4AEA-F1E8-5B4F-B963-4776F2C594C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Introduce title + name and class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The confusion matric shows a representation of the number of correct and incorrect predications for each fruit class</a:t>
            </a:r>
            <a:br>
              <a:rPr lang="en-GB" dirty="0"/>
            </a:br>
            <a:r>
              <a:rPr lang="en-GB" dirty="0"/>
              <a:t>while in the confidence image here we can see that the model correctly classified the fruit (kiwi)</a:t>
            </a:r>
            <a:endParaRPr dirty="0"/>
          </a:p>
        </p:txBody>
      </p:sp>
    </p:spTree>
    <p:extLst>
      <p:ext uri="{BB962C8B-B14F-4D97-AF65-F5344CB8AC3E}">
        <p14:creationId xmlns:p14="http://schemas.microsoft.com/office/powerpoint/2010/main" val="3841576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dirty="0"/>
          </a:p>
        </p:txBody>
      </p:sp>
    </p:spTree>
    <p:extLst>
      <p:ext uri="{BB962C8B-B14F-4D97-AF65-F5344CB8AC3E}">
        <p14:creationId xmlns:p14="http://schemas.microsoft.com/office/powerpoint/2010/main" val="360101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1" i="0" u="none" strike="noStrike" cap="none" dirty="0">
                <a:solidFill>
                  <a:srgbClr val="000000"/>
                </a:solidFill>
                <a:effectLst/>
                <a:latin typeface="Arial"/>
                <a:ea typeface="Arial"/>
                <a:cs typeface="Arial"/>
                <a:sym typeface="Arial"/>
              </a:rPr>
              <a:t>1.  The first research question aims to look at other studies and their use of datasets in regards to accuracy percentage</a:t>
            </a:r>
            <a:br>
              <a:rPr lang="en-GB" sz="1100" b="1" i="0" u="none" strike="noStrike" cap="none" dirty="0">
                <a:solidFill>
                  <a:srgbClr val="000000"/>
                </a:solidFill>
                <a:effectLst/>
                <a:latin typeface="Arial"/>
                <a:ea typeface="Arial"/>
                <a:cs typeface="Arial"/>
                <a:sym typeface="Arial"/>
              </a:rPr>
            </a:br>
            <a:r>
              <a:rPr lang="en-GB" sz="1100" b="1" i="0" u="none" strike="noStrike" cap="none" dirty="0">
                <a:solidFill>
                  <a:srgbClr val="000000"/>
                </a:solidFill>
                <a:effectLst/>
                <a:latin typeface="Arial"/>
                <a:ea typeface="Arial"/>
                <a:cs typeface="Arial"/>
                <a:sym typeface="Arial"/>
              </a:rPr>
              <a:t>2. Regarding the second research question, aims to explore the effect of additional layers of a CNN model on accuracy. While most studies did not directly specify their model construction, it was found that the model used with 9 layers achieved high accuracy results.</a:t>
            </a:r>
            <a:endParaRPr b="1" dirty="0"/>
          </a:p>
        </p:txBody>
      </p:sp>
    </p:spTree>
    <p:extLst>
      <p:ext uri="{BB962C8B-B14F-4D97-AF65-F5344CB8AC3E}">
        <p14:creationId xmlns:p14="http://schemas.microsoft.com/office/powerpoint/2010/main" val="376143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7471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80/20 split, training on 80% and testing with the other 20%</a:t>
            </a:r>
            <a:endParaRPr dirty="0"/>
          </a:p>
        </p:txBody>
      </p:sp>
    </p:spTree>
    <p:extLst>
      <p:ext uri="{BB962C8B-B14F-4D97-AF65-F5344CB8AC3E}">
        <p14:creationId xmlns:p14="http://schemas.microsoft.com/office/powerpoint/2010/main" val="4072149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96524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9441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The initial loss was relatively high, which indicates discrepancy between the predicted and actual fruit labels. However, as the training progressed, the training loss steadily decreased, indicating that the model successfully learned to minimize the difference between predicted and actual labels.</a:t>
            </a:r>
          </a:p>
          <a:p>
            <a:pPr marL="0" lvl="0" indent="0">
              <a:spcBef>
                <a:spcPts val="0"/>
              </a:spcBef>
              <a:spcAft>
                <a:spcPts val="0"/>
              </a:spcAft>
              <a:buNone/>
            </a:pPr>
            <a:endParaRPr lang="en-GB" dirty="0"/>
          </a:p>
          <a:p>
            <a:pPr marL="0" lvl="0" indent="0">
              <a:spcBef>
                <a:spcPts val="0"/>
              </a:spcBef>
              <a:spcAft>
                <a:spcPts val="0"/>
              </a:spcAft>
              <a:buNone/>
            </a:pPr>
            <a:r>
              <a:rPr lang="en-GB" dirty="0"/>
              <a:t>The graph reveals a consistent increase in accuracy as the model learned from the training data. It started at a relatively low accuracy level and gradually improved with each epoch, eventually leading to a 98% accuracy</a:t>
            </a:r>
            <a:endParaRPr dirty="0"/>
          </a:p>
        </p:txBody>
      </p:sp>
    </p:spTree>
    <p:extLst>
      <p:ext uri="{BB962C8B-B14F-4D97-AF65-F5344CB8AC3E}">
        <p14:creationId xmlns:p14="http://schemas.microsoft.com/office/powerpoint/2010/main" val="983779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Recall and precision </a:t>
            </a:r>
            <a:r>
              <a:rPr lang="en-GB" dirty="0" err="1"/>
              <a:t>normaly</a:t>
            </a:r>
            <a:r>
              <a:rPr lang="en-GB" dirty="0"/>
              <a:t> define the ability of the model to all of the relevant classes or categories with the dataset, and as we can see the rates where very low between a minimum of 0.017 and maximum of 0.025</a:t>
            </a:r>
            <a:endParaRPr dirty="0"/>
          </a:p>
        </p:txBody>
      </p:sp>
    </p:spTree>
    <p:extLst>
      <p:ext uri="{BB962C8B-B14F-4D97-AF65-F5344CB8AC3E}">
        <p14:creationId xmlns:p14="http://schemas.microsoft.com/office/powerpoint/2010/main" val="368849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393034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 name="Picture Placeholder 3">
            <a:extLst>
              <a:ext uri="{FF2B5EF4-FFF2-40B4-BE49-F238E27FC236}">
                <a16:creationId xmlns:a16="http://schemas.microsoft.com/office/drawing/2014/main" id="{6C5A610E-6324-4C28-9F4D-98C43BE8E1AA}"/>
              </a:ext>
            </a:extLst>
          </p:cNvPr>
          <p:cNvSpPr>
            <a:spLocks noGrp="1"/>
          </p:cNvSpPr>
          <p:nvPr>
            <p:ph type="pic" sz="quarter" idx="13"/>
          </p:nvPr>
        </p:nvSpPr>
        <p:spPr>
          <a:xfrm>
            <a:off x="4335552" y="1151118"/>
            <a:ext cx="4495740" cy="3420882"/>
          </a:xfrm>
        </p:spPr>
        <p:txBody>
          <a:bodyPr/>
          <a:lstStyle/>
          <a:p>
            <a:endParaRPr lang="en-GB" dirty="0"/>
          </a:p>
        </p:txBody>
      </p:sp>
    </p:spTree>
    <p:extLst>
      <p:ext uri="{BB962C8B-B14F-4D97-AF65-F5344CB8AC3E}">
        <p14:creationId xmlns:p14="http://schemas.microsoft.com/office/powerpoint/2010/main" val="23571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moltean/fruit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GB" sz="4000" b="1" i="0" dirty="0">
                <a:effectLst/>
                <a:latin typeface="Raleway" pitchFamily="2" charset="77"/>
              </a:rPr>
              <a:t>Fruit Classification using Convolutional Neural</a:t>
            </a:r>
            <a:br>
              <a:rPr lang="en-GB" sz="4000" b="1" dirty="0">
                <a:latin typeface="Raleway" pitchFamily="2" charset="77"/>
              </a:rPr>
            </a:br>
            <a:r>
              <a:rPr lang="en-GB" sz="4000" b="1" i="0" dirty="0">
                <a:effectLst/>
                <a:latin typeface="Raleway" pitchFamily="2" charset="77"/>
              </a:rPr>
              <a:t>Networks (CNN)</a:t>
            </a:r>
            <a:endParaRPr sz="4000" b="1" dirty="0">
              <a:latin typeface="Raleway" pitchFamily="2" charset="77"/>
              <a:ea typeface="Raleway"/>
              <a:cs typeface="Raleway"/>
              <a:sym typeface="Raleway"/>
            </a:endParaRPr>
          </a:p>
        </p:txBody>
      </p:sp>
      <p:sp>
        <p:nvSpPr>
          <p:cNvPr id="55" name="Shape 55"/>
          <p:cNvSpPr txBox="1">
            <a:spLocks noGrp="1"/>
          </p:cNvSpPr>
          <p:nvPr>
            <p:ph type="subTitle" idx="1"/>
          </p:nvPr>
        </p:nvSpPr>
        <p:spPr>
          <a:xfrm>
            <a:off x="311700" y="3167745"/>
            <a:ext cx="8520600" cy="179171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400" dirty="0">
                <a:latin typeface="Lato"/>
                <a:ea typeface="Lato"/>
                <a:cs typeface="Lato"/>
                <a:sym typeface="Lato"/>
              </a:rPr>
              <a:t>Russell Cachia  MSD 6.3B</a:t>
            </a:r>
            <a:endParaRPr lang="en" sz="20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19270" y="2794483"/>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6382381" y="4102874"/>
            <a:ext cx="2449919" cy="8565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&amp; Analysis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F56D7697-3F43-FE9C-E684-9A05890AB56E}"/>
              </a:ext>
            </a:extLst>
          </p:cNvPr>
          <p:cNvPicPr>
            <a:picLocks noChangeAspect="1"/>
          </p:cNvPicPr>
          <p:nvPr/>
        </p:nvPicPr>
        <p:blipFill>
          <a:blip r:embed="rId3"/>
          <a:stretch>
            <a:fillRect/>
          </a:stretch>
        </p:blipFill>
        <p:spPr>
          <a:xfrm>
            <a:off x="4664377" y="1093734"/>
            <a:ext cx="3941741" cy="3687003"/>
          </a:xfrm>
          <a:prstGeom prst="rect">
            <a:avLst/>
          </a:prstGeom>
        </p:spPr>
      </p:pic>
      <p:pic>
        <p:nvPicPr>
          <p:cNvPr id="8" name="Picture 7" descr="A picture containing text, screenshot, rectangle, design&#10;&#10;Description automatically generated">
            <a:extLst>
              <a:ext uri="{FF2B5EF4-FFF2-40B4-BE49-F238E27FC236}">
                <a16:creationId xmlns:a16="http://schemas.microsoft.com/office/drawing/2014/main" id="{A965D775-5D95-6117-CA85-D60DCB98F917}"/>
              </a:ext>
            </a:extLst>
          </p:cNvPr>
          <p:cNvPicPr>
            <a:picLocks noChangeAspect="1"/>
          </p:cNvPicPr>
          <p:nvPr/>
        </p:nvPicPr>
        <p:blipFill>
          <a:blip r:embed="rId4"/>
          <a:stretch>
            <a:fillRect/>
          </a:stretch>
        </p:blipFill>
        <p:spPr>
          <a:xfrm>
            <a:off x="389725" y="1152475"/>
            <a:ext cx="4274652" cy="3768946"/>
          </a:xfrm>
          <a:prstGeom prst="rect">
            <a:avLst/>
          </a:prstGeom>
        </p:spPr>
      </p:pic>
    </p:spTree>
    <p:extLst>
      <p:ext uri="{BB962C8B-B14F-4D97-AF65-F5344CB8AC3E}">
        <p14:creationId xmlns:p14="http://schemas.microsoft.com/office/powerpoint/2010/main" val="173459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endParaRPr lang="en-US" sz="1050" dirty="0"/>
          </a:p>
          <a:p>
            <a:pPr marL="114300" indent="0">
              <a:buNone/>
            </a:pPr>
            <a:endParaRPr lang="en-US" sz="1050" dirty="0"/>
          </a:p>
          <a:p>
            <a:pPr lvl="1">
              <a:spcBef>
                <a:spcPts val="0"/>
              </a:spcBef>
            </a:pPr>
            <a:endParaRPr lang="en-US" sz="800" dirty="0"/>
          </a:p>
          <a:p>
            <a:pPr marL="596900" lvl="1" indent="0">
              <a:spcBef>
                <a:spcPts val="0"/>
              </a:spcBef>
              <a:buNone/>
            </a:pPr>
            <a:endParaRPr lang="en-US" sz="800" dirty="0"/>
          </a:p>
          <a:p>
            <a:endParaRPr lang="en-US" sz="800" dirty="0"/>
          </a:p>
        </p:txBody>
      </p:sp>
      <p:sp>
        <p:nvSpPr>
          <p:cNvPr id="4" name="TextBox 3">
            <a:extLst>
              <a:ext uri="{FF2B5EF4-FFF2-40B4-BE49-F238E27FC236}">
                <a16:creationId xmlns:a16="http://schemas.microsoft.com/office/drawing/2014/main" id="{C5048089-BF75-137A-C543-3B2E5108D50C}"/>
              </a:ext>
            </a:extLst>
          </p:cNvPr>
          <p:cNvSpPr txBox="1"/>
          <p:nvPr/>
        </p:nvSpPr>
        <p:spPr>
          <a:xfrm>
            <a:off x="311700" y="1694698"/>
            <a:ext cx="8520600" cy="2308324"/>
          </a:xfrm>
          <a:prstGeom prst="rect">
            <a:avLst/>
          </a:prstGeom>
          <a:noFill/>
        </p:spPr>
        <p:txBody>
          <a:bodyPr wrap="square" rtlCol="0">
            <a:spAutoFit/>
          </a:bodyPr>
          <a:lstStyle/>
          <a:p>
            <a:pPr algn="just"/>
            <a:r>
              <a:rPr lang="en-GB" sz="1800" dirty="0">
                <a:latin typeface="Raleway" pitchFamily="2" charset="77"/>
              </a:rPr>
              <a:t>Overall, this literature review highlights that it is crucial to carefully select representative and diverse data sets that encompass a wide range of fruit classes to improve the model's accuracy and robustness. Although being a critical step, it is not the only determining factor in terms of accuracy and precision when it comes to classify different fruits, as different layers of the CNN model also impact these metrics. </a:t>
            </a:r>
          </a:p>
          <a:p>
            <a:pPr algn="just"/>
            <a:r>
              <a:rPr lang="en-GB" sz="1800" dirty="0">
                <a:latin typeface="Raleway" pitchFamily="2" charset="77"/>
              </a:rPr>
              <a:t> </a:t>
            </a:r>
          </a:p>
          <a:p>
            <a:pPr algn="just"/>
            <a:endParaRPr lang="en-MT" sz="1800" dirty="0">
              <a:latin typeface="Raleway" pitchFamily="2" charset="77"/>
            </a:endParaRPr>
          </a:p>
        </p:txBody>
      </p:sp>
    </p:spTree>
    <p:extLst>
      <p:ext uri="{BB962C8B-B14F-4D97-AF65-F5344CB8AC3E}">
        <p14:creationId xmlns:p14="http://schemas.microsoft.com/office/powerpoint/2010/main" val="7356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Future Recommendations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Graphic 8" descr="Fruit bowl with solid fill">
            <a:extLst>
              <a:ext uri="{FF2B5EF4-FFF2-40B4-BE49-F238E27FC236}">
                <a16:creationId xmlns:a16="http://schemas.microsoft.com/office/drawing/2014/main" id="{1D280989-8666-D83F-F811-32B93DD6E7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8778" y="1546558"/>
            <a:ext cx="1428643" cy="1428643"/>
          </a:xfrm>
          <a:prstGeom prst="rect">
            <a:avLst/>
          </a:prstGeom>
        </p:spPr>
      </p:pic>
      <p:pic>
        <p:nvPicPr>
          <p:cNvPr id="10" name="Graphic 9" descr="Layers Design with solid fill">
            <a:extLst>
              <a:ext uri="{FF2B5EF4-FFF2-40B4-BE49-F238E27FC236}">
                <a16:creationId xmlns:a16="http://schemas.microsoft.com/office/drawing/2014/main" id="{000C9A4A-E9E3-7211-594E-625B7F3066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09084" y="1492810"/>
            <a:ext cx="1536140" cy="1536140"/>
          </a:xfrm>
          <a:prstGeom prst="rect">
            <a:avLst/>
          </a:prstGeom>
        </p:spPr>
      </p:pic>
      <p:sp>
        <p:nvSpPr>
          <p:cNvPr id="14" name="TextBox 13">
            <a:extLst>
              <a:ext uri="{FF2B5EF4-FFF2-40B4-BE49-F238E27FC236}">
                <a16:creationId xmlns:a16="http://schemas.microsoft.com/office/drawing/2014/main" id="{1367A938-0448-6C6B-CE60-C495ECEECEB9}"/>
              </a:ext>
            </a:extLst>
          </p:cNvPr>
          <p:cNvSpPr txBox="1"/>
          <p:nvPr/>
        </p:nvSpPr>
        <p:spPr>
          <a:xfrm>
            <a:off x="5658944" y="3165392"/>
            <a:ext cx="1914307" cy="369332"/>
          </a:xfrm>
          <a:prstGeom prst="rect">
            <a:avLst/>
          </a:prstGeom>
          <a:noFill/>
        </p:spPr>
        <p:txBody>
          <a:bodyPr wrap="none" rtlCol="0">
            <a:spAutoFit/>
          </a:bodyPr>
          <a:lstStyle/>
          <a:p>
            <a:pPr algn="ctr"/>
            <a:r>
              <a:rPr lang="en-GB" sz="1800" dirty="0">
                <a:solidFill>
                  <a:schemeClr val="tx1"/>
                </a:solidFill>
                <a:latin typeface="Raleway" pitchFamily="2" charset="77"/>
              </a:rPr>
              <a:t>Larger data sets</a:t>
            </a:r>
            <a:endParaRPr lang="en-MT" sz="1800" dirty="0">
              <a:solidFill>
                <a:schemeClr val="tx1"/>
              </a:solidFill>
              <a:latin typeface="Raleway" pitchFamily="2" charset="77"/>
            </a:endParaRPr>
          </a:p>
        </p:txBody>
      </p:sp>
      <p:sp>
        <p:nvSpPr>
          <p:cNvPr id="15" name="TextBox 14">
            <a:extLst>
              <a:ext uri="{FF2B5EF4-FFF2-40B4-BE49-F238E27FC236}">
                <a16:creationId xmlns:a16="http://schemas.microsoft.com/office/drawing/2014/main" id="{37B2E882-9641-F473-88C5-3D370C45E05A}"/>
              </a:ext>
            </a:extLst>
          </p:cNvPr>
          <p:cNvSpPr txBox="1"/>
          <p:nvPr/>
        </p:nvSpPr>
        <p:spPr>
          <a:xfrm>
            <a:off x="680828" y="3080506"/>
            <a:ext cx="3592651" cy="646331"/>
          </a:xfrm>
          <a:prstGeom prst="rect">
            <a:avLst/>
          </a:prstGeom>
          <a:noFill/>
        </p:spPr>
        <p:txBody>
          <a:bodyPr wrap="none" rtlCol="0">
            <a:spAutoFit/>
          </a:bodyPr>
          <a:lstStyle/>
          <a:p>
            <a:pPr algn="ctr"/>
            <a:r>
              <a:rPr lang="en-MT" sz="1800" dirty="0">
                <a:solidFill>
                  <a:schemeClr val="tx1"/>
                </a:solidFill>
                <a:latin typeface="Raleway" pitchFamily="2" charset="77"/>
              </a:rPr>
              <a:t>Explore techniques for different</a:t>
            </a:r>
          </a:p>
          <a:p>
            <a:pPr algn="ctr"/>
            <a:r>
              <a:rPr lang="en-GB" sz="1800" dirty="0">
                <a:solidFill>
                  <a:schemeClr val="tx1"/>
                </a:solidFill>
                <a:latin typeface="Raleway" pitchFamily="2" charset="77"/>
              </a:rPr>
              <a:t>L</a:t>
            </a:r>
            <a:r>
              <a:rPr lang="en-MT" sz="1800" dirty="0">
                <a:solidFill>
                  <a:schemeClr val="tx1"/>
                </a:solidFill>
                <a:latin typeface="Raleway" pitchFamily="2" charset="77"/>
              </a:rPr>
              <a:t>ayers of CNN for better results</a:t>
            </a:r>
          </a:p>
        </p:txBody>
      </p:sp>
    </p:spTree>
    <p:extLst>
      <p:ext uri="{BB962C8B-B14F-4D97-AF65-F5344CB8AC3E}">
        <p14:creationId xmlns:p14="http://schemas.microsoft.com/office/powerpoint/2010/main" val="360387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311699" y="1137389"/>
            <a:ext cx="8520600" cy="1294715"/>
          </a:xfrm>
        </p:spPr>
        <p:txBody>
          <a:bodyPr/>
          <a:lstStyle/>
          <a:p>
            <a:r>
              <a:rPr lang="en-US" b="1" dirty="0">
                <a:latin typeface="Raleway" panose="020B0604020202020204" charset="0"/>
              </a:rPr>
              <a:t>Thank you</a:t>
            </a:r>
            <a:br>
              <a:rPr lang="en-US" dirty="0"/>
            </a:br>
            <a:br>
              <a:rPr lang="en-US" sz="800" dirty="0"/>
            </a:br>
            <a:r>
              <a:rPr lang="en-US" sz="2000" dirty="0"/>
              <a:t>Russell Cachia</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12643" y="1925828"/>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2581742" y="3538134"/>
            <a:ext cx="3980515" cy="1391738"/>
          </a:xfrm>
          <a:prstGeom prst="rect">
            <a:avLst/>
          </a:prstGeom>
        </p:spPr>
      </p:pic>
    </p:spTree>
    <p:extLst>
      <p:ext uri="{BB962C8B-B14F-4D97-AF65-F5344CB8AC3E}">
        <p14:creationId xmlns:p14="http://schemas.microsoft.com/office/powerpoint/2010/main" val="279369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Problem Definition</a:t>
            </a:r>
            <a:endParaRPr sz="2000" b="1" dirty="0">
              <a:latin typeface="Raleway"/>
              <a:ea typeface="Raleway"/>
              <a:cs typeface="Raleway"/>
              <a:sym typeface="Raleway"/>
            </a:endParaRPr>
          </a:p>
        </p:txBody>
      </p:sp>
      <p:sp>
        <p:nvSpPr>
          <p:cNvPr id="6" name="Text Placeholder 5">
            <a:extLst>
              <a:ext uri="{FF2B5EF4-FFF2-40B4-BE49-F238E27FC236}">
                <a16:creationId xmlns:a16="http://schemas.microsoft.com/office/drawing/2014/main" id="{0CFF0A6D-295C-456E-8798-17AF125A5864}"/>
              </a:ext>
            </a:extLst>
          </p:cNvPr>
          <p:cNvSpPr>
            <a:spLocks noGrp="1"/>
          </p:cNvSpPr>
          <p:nvPr>
            <p:ph type="body" idx="1"/>
          </p:nvPr>
        </p:nvSpPr>
        <p:spPr/>
        <p:txBody>
          <a:bodyPr/>
          <a:lstStyle/>
          <a:p>
            <a:pPr marL="114300" indent="0" algn="just">
              <a:lnSpc>
                <a:spcPct val="150000"/>
              </a:lnSpc>
              <a:buNone/>
            </a:pPr>
            <a:r>
              <a:rPr lang="en-GB" sz="2000" b="1" dirty="0">
                <a:solidFill>
                  <a:schemeClr val="tx1"/>
                </a:solidFill>
                <a:latin typeface="Raleway" pitchFamily="2" charset="77"/>
              </a:rPr>
              <a:t>Aim of the study:</a:t>
            </a:r>
            <a:endParaRPr lang="en-GB" b="1" dirty="0">
              <a:solidFill>
                <a:schemeClr val="tx1"/>
              </a:solidFill>
              <a:latin typeface="Raleway" pitchFamily="2" charset="77"/>
            </a:endParaRPr>
          </a:p>
          <a:p>
            <a:pPr marL="114300" indent="0" algn="just">
              <a:lnSpc>
                <a:spcPct val="150000"/>
              </a:lnSpc>
              <a:buNone/>
            </a:pPr>
            <a:r>
              <a:rPr lang="en-GB" dirty="0">
                <a:solidFill>
                  <a:schemeClr val="tx1"/>
                </a:solidFill>
                <a:latin typeface="Raleway" pitchFamily="2" charset="77"/>
              </a:rPr>
              <a:t>The goal of this study is to develop and evaluate a CNN model that can effectively classify fruit categories based on their independent visual features. Specifically, this study aims to investigate the impact of dataset choice on </a:t>
            </a:r>
            <a:r>
              <a:rPr lang="en-GB">
                <a:solidFill>
                  <a:schemeClr val="tx1"/>
                </a:solidFill>
                <a:latin typeface="Raleway" pitchFamily="2" charset="77"/>
              </a:rPr>
              <a:t>model performance. </a:t>
            </a:r>
            <a:r>
              <a:rPr lang="en-GB" dirty="0">
                <a:solidFill>
                  <a:schemeClr val="tx1"/>
                </a:solidFill>
                <a:latin typeface="Raleway" pitchFamily="2" charset="77"/>
              </a:rPr>
              <a:t>By addressing this, this study aims to  improve the accuracy and reliability of fruit classification systems, ultimately contributing to advancements in agricultural technologies.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 b="1" dirty="0">
                <a:latin typeface="Raleway"/>
                <a:ea typeface="Raleway"/>
                <a:cs typeface="Raleway"/>
                <a:sym typeface="Raleway"/>
              </a:rPr>
              <a:t>Hypothesis &amp; Research Questions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311700" y="1281953"/>
            <a:ext cx="8520600" cy="3286921"/>
          </a:xfrm>
        </p:spPr>
        <p:txBody>
          <a:bodyPr/>
          <a:lstStyle/>
          <a:p>
            <a:pPr marL="114300" indent="0">
              <a:buNone/>
            </a:pPr>
            <a:r>
              <a:rPr lang="en-GB" dirty="0">
                <a:solidFill>
                  <a:schemeClr val="tx1"/>
                </a:solidFill>
                <a:latin typeface="Raleway" pitchFamily="2" charset="77"/>
              </a:rPr>
              <a:t>The purpose of this research is to investigate the use of computer vision and machine learning techniques to aid in fruit classification. </a:t>
            </a:r>
          </a:p>
          <a:p>
            <a:pPr marL="114300" indent="0">
              <a:buNone/>
            </a:pPr>
            <a:r>
              <a:rPr lang="en-GB" dirty="0">
                <a:solidFill>
                  <a:schemeClr val="tx1"/>
                </a:solidFill>
                <a:latin typeface="Raleway" pitchFamily="2" charset="77"/>
              </a:rPr>
              <a:t>To address the hypothesis, we ask these 2 research questions to identify the determining factors of Fruit Classification using CNN:</a:t>
            </a:r>
          </a:p>
          <a:p>
            <a:pPr marL="114300" indent="0">
              <a:buNone/>
            </a:pPr>
            <a:r>
              <a:rPr lang="en-GB" dirty="0">
                <a:solidFill>
                  <a:schemeClr val="tx1"/>
                </a:solidFill>
                <a:latin typeface="Raleway" pitchFamily="2" charset="77"/>
              </a:rPr>
              <a:t>	1. How does the choice of data set impact the performance of CNN 		models for fruit classification?</a:t>
            </a:r>
          </a:p>
          <a:p>
            <a:pPr marL="114300" indent="0">
              <a:buNone/>
            </a:pPr>
            <a:r>
              <a:rPr lang="en-GB" dirty="0">
                <a:solidFill>
                  <a:schemeClr val="tx1"/>
                </a:solidFill>
                <a:latin typeface="Raleway" pitchFamily="2" charset="77"/>
              </a:rPr>
              <a:t>	2. How much of a difference do layers create with regard to accuracy?</a:t>
            </a:r>
          </a:p>
          <a:p>
            <a:pPr marL="114300" indent="0">
              <a:buNone/>
            </a:pPr>
            <a:endParaRPr lang="en-GB" dirty="0">
              <a:solidFill>
                <a:schemeClr val="tx1"/>
              </a:solidFill>
              <a:latin typeface="Raleway" pitchFamily="2" charset="77"/>
            </a:endParaRPr>
          </a:p>
        </p:txBody>
      </p:sp>
    </p:spTree>
    <p:extLst>
      <p:ext uri="{BB962C8B-B14F-4D97-AF65-F5344CB8AC3E}">
        <p14:creationId xmlns:p14="http://schemas.microsoft.com/office/powerpoint/2010/main" val="149105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Reviewed Methodologies</a:t>
            </a:r>
            <a:endParaRPr sz="2000" b="1" dirty="0">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xfrm>
            <a:off x="311700" y="1371600"/>
            <a:ext cx="8520600" cy="319727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solidFill>
                  <a:schemeClr val="tx1"/>
                </a:solidFill>
                <a:latin typeface="Raleway" pitchFamily="2" charset="77"/>
              </a:rPr>
              <a:t>A very similar study was [6] were they achieved a 99.79% accuracy using the same Fruits360 dataset but reducing it to 18,000 images. The only downside was that their model architecture chosen was not specified in terms of layers which leads us to believes that due to the studies using a similar dataset bases, the difference in accuracy rates was due to the model architecture.</a:t>
            </a:r>
          </a:p>
          <a:p>
            <a:pPr marL="0" lvl="0" indent="0" algn="just" rtl="0">
              <a:spcBef>
                <a:spcPts val="0"/>
              </a:spcBef>
              <a:spcAft>
                <a:spcPts val="0"/>
              </a:spcAft>
              <a:buNone/>
            </a:pPr>
            <a:endParaRPr lang="en-GB" sz="1600" dirty="0">
              <a:solidFill>
                <a:schemeClr val="tx1"/>
              </a:solidFill>
              <a:latin typeface="Raleway" pitchFamily="2" charset="77"/>
            </a:endParaRPr>
          </a:p>
          <a:p>
            <a:pPr marL="0" lvl="0" indent="0" algn="just" rtl="0">
              <a:spcBef>
                <a:spcPts val="0"/>
              </a:spcBef>
              <a:spcAft>
                <a:spcPts val="0"/>
              </a:spcAft>
              <a:buNone/>
            </a:pPr>
            <a:endParaRPr lang="en-GB" sz="1600" dirty="0">
              <a:solidFill>
                <a:schemeClr val="tx1"/>
              </a:solidFill>
              <a:latin typeface="Raleway" pitchFamily="2" charset="77"/>
            </a:endParaRPr>
          </a:p>
          <a:p>
            <a:pPr marL="0" lvl="0" indent="0" algn="just" rtl="0">
              <a:spcBef>
                <a:spcPts val="0"/>
              </a:spcBef>
              <a:spcAft>
                <a:spcPts val="0"/>
              </a:spcAft>
              <a:buNone/>
            </a:pPr>
            <a:r>
              <a:rPr lang="en-GB" sz="1200" dirty="0">
                <a:solidFill>
                  <a:schemeClr val="tx1"/>
                </a:solidFill>
                <a:latin typeface="Raleway" pitchFamily="2" charset="77"/>
              </a:rPr>
              <a:t>[6] S. </a:t>
            </a:r>
            <a:r>
              <a:rPr lang="en-GB" sz="1200" dirty="0" err="1">
                <a:solidFill>
                  <a:schemeClr val="tx1"/>
                </a:solidFill>
                <a:latin typeface="Raleway" pitchFamily="2" charset="77"/>
              </a:rPr>
              <a:t>Sakib</a:t>
            </a:r>
            <a:r>
              <a:rPr lang="en-GB" sz="1200" dirty="0">
                <a:solidFill>
                  <a:schemeClr val="tx1"/>
                </a:solidFill>
                <a:latin typeface="Raleway" pitchFamily="2" charset="77"/>
              </a:rPr>
              <a:t>, Z. Ashrafi, M. Siddique, and A. Bakr, “Implementation of fruits recognition classifier using convolutional neural network algorithm for observation of accuracies for various hidden layers,” 2019.</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4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 Used</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p:txBody>
          <a:bodyPr/>
          <a:lstStyle/>
          <a:p>
            <a:pPr marL="114300" indent="0">
              <a:buNone/>
            </a:pPr>
            <a:r>
              <a:rPr lang="en-GB" sz="1600" dirty="0">
                <a:solidFill>
                  <a:schemeClr val="tx1"/>
                </a:solidFill>
                <a:latin typeface="Raleway" pitchFamily="2" charset="77"/>
              </a:rPr>
              <a:t>The aim of this research is to investigate the effectiveness of Convolutional Neural Networks (CNNs) in fruit classification and address the challenges related to accuracy, precision, and data set size. To accomplish this, the following pipeline was set and followed:</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picture containing screenshot, text, font, design&#10;&#10;Description automatically generated">
            <a:extLst>
              <a:ext uri="{FF2B5EF4-FFF2-40B4-BE49-F238E27FC236}">
                <a16:creationId xmlns:a16="http://schemas.microsoft.com/office/drawing/2014/main" id="{50E3C5F2-79D5-975F-A0E3-63E66D94C268}"/>
              </a:ext>
            </a:extLst>
          </p:cNvPr>
          <p:cNvPicPr>
            <a:picLocks noChangeAspect="1"/>
          </p:cNvPicPr>
          <p:nvPr/>
        </p:nvPicPr>
        <p:blipFill>
          <a:blip r:embed="rId3"/>
          <a:stretch>
            <a:fillRect/>
          </a:stretch>
        </p:blipFill>
        <p:spPr>
          <a:xfrm>
            <a:off x="2201023" y="2249480"/>
            <a:ext cx="4741953" cy="2600426"/>
          </a:xfrm>
          <a:prstGeom prst="rect">
            <a:avLst/>
          </a:prstGeom>
        </p:spPr>
      </p:pic>
    </p:spTree>
    <p:extLst>
      <p:ext uri="{BB962C8B-B14F-4D97-AF65-F5344CB8AC3E}">
        <p14:creationId xmlns:p14="http://schemas.microsoft.com/office/powerpoint/2010/main" val="339249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Experiment Design</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236220" y="1152475"/>
            <a:ext cx="8596079" cy="3416400"/>
          </a:xfrm>
        </p:spPr>
        <p:txBody>
          <a:bodyPr/>
          <a:lstStyle/>
          <a:p>
            <a:pPr marL="114300" indent="0">
              <a:buNone/>
            </a:pPr>
            <a:r>
              <a:rPr lang="en-GB" dirty="0"/>
              <a:t>The design to this experiment was as follows:</a:t>
            </a:r>
          </a:p>
          <a:p>
            <a:pPr>
              <a:buFont typeface="+mj-lt"/>
              <a:buAutoNum type="arabicPeriod"/>
            </a:pPr>
            <a:r>
              <a:rPr lang="en-GB" dirty="0"/>
              <a:t>Installation of Necessary Libraries</a:t>
            </a:r>
          </a:p>
          <a:p>
            <a:pPr>
              <a:buFont typeface="+mj-lt"/>
              <a:buAutoNum type="arabicPeriod"/>
            </a:pPr>
            <a:r>
              <a:rPr lang="en-GB" dirty="0"/>
              <a:t>Exploration of Dataset</a:t>
            </a:r>
          </a:p>
          <a:p>
            <a:pPr>
              <a:buFont typeface="+mj-lt"/>
              <a:buAutoNum type="arabicPeriod"/>
            </a:pPr>
            <a:r>
              <a:rPr lang="en-GB" dirty="0"/>
              <a:t>Preparation and Visualization of Data</a:t>
            </a:r>
          </a:p>
          <a:p>
            <a:pPr>
              <a:buFont typeface="+mj-lt"/>
              <a:buAutoNum type="arabicPeriod"/>
            </a:pPr>
            <a:r>
              <a:rPr lang="en-GB" dirty="0"/>
              <a:t>Definition of the CNN Model</a:t>
            </a:r>
          </a:p>
          <a:p>
            <a:pPr>
              <a:buFont typeface="+mj-lt"/>
              <a:buAutoNum type="arabicPeriod"/>
            </a:pPr>
            <a:r>
              <a:rPr lang="en-GB" dirty="0"/>
              <a:t>Training of Data</a:t>
            </a:r>
          </a:p>
          <a:p>
            <a:pPr>
              <a:buFont typeface="+mj-lt"/>
              <a:buAutoNum type="arabicPeriod"/>
            </a:pPr>
            <a:r>
              <a:rPr lang="en-GB" dirty="0"/>
              <a:t>Model Evaluation and Graph Generation</a:t>
            </a:r>
          </a:p>
          <a:p>
            <a:pPr>
              <a:buFont typeface="+mj-lt"/>
              <a:buAutoNum type="arabicPeriod"/>
            </a:pPr>
            <a:r>
              <a:rPr lang="en-GB" dirty="0"/>
              <a:t>Data Augmentation</a:t>
            </a:r>
          </a:p>
          <a:p>
            <a:pPr>
              <a:buFont typeface="+mj-lt"/>
              <a:buAutoNum type="arabicPeriod"/>
            </a:pPr>
            <a:r>
              <a:rPr lang="en-GB" dirty="0"/>
              <a:t>Saving the Model</a:t>
            </a:r>
          </a:p>
          <a:p>
            <a:pPr>
              <a:buFont typeface="+mj-lt"/>
              <a:buAutoNum type="arabicPeriod"/>
            </a:pPr>
            <a:r>
              <a:rPr lang="en-GB" dirty="0"/>
              <a:t>Results Prediction</a:t>
            </a:r>
          </a:p>
          <a:p>
            <a:pPr>
              <a:buFont typeface="+mj-lt"/>
              <a:buAutoNum type="arabicPeriod"/>
            </a:pPr>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06017" y="102471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98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Data Collection</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236220" y="1325879"/>
            <a:ext cx="8596079" cy="3242995"/>
          </a:xfrm>
        </p:spPr>
        <p:txBody>
          <a:bodyPr/>
          <a:lstStyle/>
          <a:p>
            <a:pPr marL="114300" indent="0">
              <a:buNone/>
            </a:pPr>
            <a:r>
              <a:rPr lang="en-GB" dirty="0"/>
              <a:t>As a base, the dataset used was Fruits360, which is an open source dataset and can be found from: </a:t>
            </a:r>
            <a:r>
              <a:rPr lang="en-GB" dirty="0">
                <a:hlinkClick r:id="rId3"/>
              </a:rPr>
              <a:t>https://www.kaggle.com/datasets/moltean/fruits</a:t>
            </a:r>
            <a:r>
              <a:rPr lang="en-GB" dirty="0"/>
              <a:t> </a:t>
            </a:r>
          </a:p>
          <a:p>
            <a:pPr marL="114300" indent="0">
              <a:buNone/>
            </a:pPr>
            <a:endParaRPr lang="en-GB" dirty="0"/>
          </a:p>
          <a:p>
            <a:pPr marL="114300" indent="0">
              <a:buNone/>
            </a:pPr>
            <a:r>
              <a:rPr lang="en-GB" dirty="0"/>
              <a:t>This dataset was then edited to better fit the study, and the final outcome was totalled to 58,380 images with 47 categories.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06017" y="102471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910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picture containing text, screenshot, plot, font&#10;&#10;Description automatically generated">
            <a:extLst>
              <a:ext uri="{FF2B5EF4-FFF2-40B4-BE49-F238E27FC236}">
                <a16:creationId xmlns:a16="http://schemas.microsoft.com/office/drawing/2014/main" id="{2D312CD4-2324-FBD6-5D39-3B1020A47F6C}"/>
              </a:ext>
            </a:extLst>
          </p:cNvPr>
          <p:cNvPicPr>
            <a:picLocks noChangeAspect="1"/>
          </p:cNvPicPr>
          <p:nvPr/>
        </p:nvPicPr>
        <p:blipFill>
          <a:blip r:embed="rId3"/>
          <a:stretch>
            <a:fillRect/>
          </a:stretch>
        </p:blipFill>
        <p:spPr>
          <a:xfrm>
            <a:off x="4510109" y="1068913"/>
            <a:ext cx="4394614" cy="3416361"/>
          </a:xfrm>
          <a:prstGeom prst="rect">
            <a:avLst/>
          </a:prstGeom>
        </p:spPr>
      </p:pic>
      <p:pic>
        <p:nvPicPr>
          <p:cNvPr id="7" name="Picture 6" descr="A picture containing text, screenshot, plot, font&#10;&#10;Description automatically generated">
            <a:extLst>
              <a:ext uri="{FF2B5EF4-FFF2-40B4-BE49-F238E27FC236}">
                <a16:creationId xmlns:a16="http://schemas.microsoft.com/office/drawing/2014/main" id="{D97FBD8D-9C33-328A-2E0D-C147F692160B}"/>
              </a:ext>
            </a:extLst>
          </p:cNvPr>
          <p:cNvPicPr>
            <a:picLocks noChangeAspect="1"/>
          </p:cNvPicPr>
          <p:nvPr/>
        </p:nvPicPr>
        <p:blipFill>
          <a:blip r:embed="rId4"/>
          <a:stretch>
            <a:fillRect/>
          </a:stretch>
        </p:blipFill>
        <p:spPr>
          <a:xfrm>
            <a:off x="112892" y="1207450"/>
            <a:ext cx="4154308" cy="3222915"/>
          </a:xfrm>
          <a:prstGeom prst="rect">
            <a:avLst/>
          </a:prstGeom>
        </p:spPr>
      </p:pic>
    </p:spTree>
    <p:extLst>
      <p:ext uri="{BB962C8B-B14F-4D97-AF65-F5344CB8AC3E}">
        <p14:creationId xmlns:p14="http://schemas.microsoft.com/office/powerpoint/2010/main" val="414766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A graph with blue lines&#10;&#10;Description automatically generated with low confidence">
            <a:extLst>
              <a:ext uri="{FF2B5EF4-FFF2-40B4-BE49-F238E27FC236}">
                <a16:creationId xmlns:a16="http://schemas.microsoft.com/office/drawing/2014/main" id="{2D05E786-E178-15CB-AF3E-0E6F80EF6798}"/>
              </a:ext>
            </a:extLst>
          </p:cNvPr>
          <p:cNvPicPr>
            <a:picLocks noChangeAspect="1"/>
          </p:cNvPicPr>
          <p:nvPr/>
        </p:nvPicPr>
        <p:blipFill>
          <a:blip r:embed="rId3"/>
          <a:stretch>
            <a:fillRect/>
          </a:stretch>
        </p:blipFill>
        <p:spPr>
          <a:xfrm>
            <a:off x="4522364" y="1108124"/>
            <a:ext cx="4508744" cy="3505085"/>
          </a:xfrm>
          <a:prstGeom prst="rect">
            <a:avLst/>
          </a:prstGeom>
        </p:spPr>
      </p:pic>
      <p:pic>
        <p:nvPicPr>
          <p:cNvPr id="9" name="Picture 8" descr="A graph with blue lines&#10;&#10;Description automatically generated with low confidence">
            <a:extLst>
              <a:ext uri="{FF2B5EF4-FFF2-40B4-BE49-F238E27FC236}">
                <a16:creationId xmlns:a16="http://schemas.microsoft.com/office/drawing/2014/main" id="{539FEADB-8F5A-168B-12B4-B908C0868813}"/>
              </a:ext>
            </a:extLst>
          </p:cNvPr>
          <p:cNvPicPr>
            <a:picLocks noChangeAspect="1"/>
          </p:cNvPicPr>
          <p:nvPr/>
        </p:nvPicPr>
        <p:blipFill>
          <a:blip r:embed="rId4"/>
          <a:stretch>
            <a:fillRect/>
          </a:stretch>
        </p:blipFill>
        <p:spPr>
          <a:xfrm>
            <a:off x="112892" y="1093355"/>
            <a:ext cx="4451705" cy="3460743"/>
          </a:xfrm>
          <a:prstGeom prst="rect">
            <a:avLst/>
          </a:prstGeom>
        </p:spPr>
      </p:pic>
    </p:spTree>
    <p:extLst>
      <p:ext uri="{BB962C8B-B14F-4D97-AF65-F5344CB8AC3E}">
        <p14:creationId xmlns:p14="http://schemas.microsoft.com/office/powerpoint/2010/main" val="271258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071FCDFA86604391F8054337E90318" ma:contentTypeVersion="12" ma:contentTypeDescription="Create a new document." ma:contentTypeScope="" ma:versionID="428e8bd3f5b5705d3283ef1619dfa54f">
  <xsd:schema xmlns:xsd="http://www.w3.org/2001/XMLSchema" xmlns:xs="http://www.w3.org/2001/XMLSchema" xmlns:p="http://schemas.microsoft.com/office/2006/metadata/properties" xmlns:ns2="3f03398d-0ece-48ce-bdc3-b3342d37f0b0" xmlns:ns3="d3147ea9-79fb-4d7e-9ba9-7b6fc83c550b" targetNamespace="http://schemas.microsoft.com/office/2006/metadata/properties" ma:root="true" ma:fieldsID="3910bb58698fd8bb77612700b8755d01" ns2:_="" ns3:_="">
    <xsd:import namespace="3f03398d-0ece-48ce-bdc3-b3342d37f0b0"/>
    <xsd:import namespace="d3147ea9-79fb-4d7e-9ba9-7b6fc83c55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03398d-0ece-48ce-bdc3-b3342d37f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2918eac-b98b-469d-b8dc-95a04dc6b27e"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147ea9-79fb-4d7e-9ba9-7b6fc83c550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396ae96-d522-43c8-96e6-4de5d3dc4375}" ma:internalName="TaxCatchAll" ma:showField="CatchAllData" ma:web="d3147ea9-79fb-4d7e-9ba9-7b6fc83c550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f03398d-0ece-48ce-bdc3-b3342d37f0b0">
      <Terms xmlns="http://schemas.microsoft.com/office/infopath/2007/PartnerControls"/>
    </lcf76f155ced4ddcb4097134ff3c332f>
    <TaxCatchAll xmlns="d3147ea9-79fb-4d7e-9ba9-7b6fc83c550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DD5823-7284-4845-A805-44DE20C267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03398d-0ece-48ce-bdc3-b3342d37f0b0"/>
    <ds:schemaRef ds:uri="d3147ea9-79fb-4d7e-9ba9-7b6fc83c55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CE82D3-3DAB-415F-ABBA-4A99DAAF7228}">
  <ds:schemaRefs>
    <ds:schemaRef ds:uri="http://schemas.microsoft.com/office/2006/metadata/properties"/>
    <ds:schemaRef ds:uri="http://schemas.microsoft.com/office/infopath/2007/PartnerControls"/>
    <ds:schemaRef ds:uri="3f03398d-0ece-48ce-bdc3-b3342d37f0b0"/>
    <ds:schemaRef ds:uri="d3147ea9-79fb-4d7e-9ba9-7b6fc83c550b"/>
  </ds:schemaRefs>
</ds:datastoreItem>
</file>

<file path=customXml/itemProps3.xml><?xml version="1.0" encoding="utf-8"?>
<ds:datastoreItem xmlns:ds="http://schemas.openxmlformats.org/officeDocument/2006/customXml" ds:itemID="{78727EC3-027E-415E-8E65-39AD526860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2450</TotalTime>
  <Words>803</Words>
  <Application>Microsoft Office PowerPoint</Application>
  <PresentationFormat>On-screen Show (16:9)</PresentationFormat>
  <Paragraphs>54</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Raleway</vt:lpstr>
      <vt:lpstr>Lato</vt:lpstr>
      <vt:lpstr>Simple Light</vt:lpstr>
      <vt:lpstr>Fruit Classification using Convolutional Neural Networks (CNN)</vt:lpstr>
      <vt:lpstr>Problem Definition</vt:lpstr>
      <vt:lpstr>Hypothesis &amp; Research Questions</vt:lpstr>
      <vt:lpstr>Reviewed Methodologies</vt:lpstr>
      <vt:lpstr>Methodology Used</vt:lpstr>
      <vt:lpstr>Experiment Design</vt:lpstr>
      <vt:lpstr>Data Collection</vt:lpstr>
      <vt:lpstr>Results</vt:lpstr>
      <vt:lpstr>Results</vt:lpstr>
      <vt:lpstr>Results &amp; Analysis</vt:lpstr>
      <vt:lpstr>Conclusions</vt:lpstr>
      <vt:lpstr>Future Recommendations</vt:lpstr>
      <vt:lpstr>Thank you  Russell Cachia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Russell Cachia</cp:lastModifiedBy>
  <cp:revision>208</cp:revision>
  <dcterms:modified xsi:type="dcterms:W3CDTF">2024-05-19T16:31:47Z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0x01010024D22435272C1B46BC6CD8E0DCE7406C</vt:lpwstr>
  </property>
</Properties>
</file>