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CFC"/>
    <a:srgbClr val="577597"/>
    <a:srgbClr val="5E728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9F0A-0B28-7A7D-29F5-45DCDB005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EDA3E-E58C-F638-0EA4-9B6A814C6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7BBB-D4B6-CD85-41EF-BE5F90D3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29/04/2023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F69D-4880-9ED4-B472-5AAA3D7E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183E-B45A-23B6-F77E-CE615A86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78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2B34-9FB0-C159-D64A-C5490388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7F36D-03EC-5654-DAAB-FBCA4454C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CD691-8155-BE40-8D45-DE1D27BD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29/04/2023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B5A8-9702-26FE-9218-E258E702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1B0D-FC87-AE22-1795-50B1FE39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70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0F7F9-649D-932B-5940-1EFA76963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B03C9-C4EA-435A-3A6E-4B76848DB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E69A-D8F5-65D2-24FB-110FD0AF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29/04/2023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F492E-6A14-CA77-A6D2-2339322F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C581-F834-E241-F1C4-087DAB21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055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382A-A522-BDF2-BCC0-04A4FF0A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2D1C-D7AB-1DCB-68CD-FCF263FE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042E-B3FB-E52B-1B5C-BFA58755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29/04/2023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B0C6D-406B-3238-62AE-18595AD7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FAA5-FEC6-E2C7-7F21-4FA344B3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27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2F8F-40EB-BC3A-123D-98B0FA29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EF0AD-BD03-A715-D687-1EF0AC6EA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FCA1-E356-D055-FB9C-D898D57C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29/04/2023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F7F09-4CAE-4998-156D-BBBE0662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CAC7-51DB-02C4-A752-5CEF6E60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847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E943-6747-EBED-6728-362D145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018E5-7D54-A462-53E9-B4BB6FC65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5D4F-B4D7-A0E6-534A-C0D97E089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EE4B0-F330-66CD-D57E-82D60A1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29/04/2023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9E77-997D-E1E0-8BFC-25FEB91E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ACED9-BDD0-8EA5-3186-34AF7EDE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824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F9FA-6EDA-F918-B5C0-9DFA20FA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FE225-E3E7-161A-9EE8-2FFBE3A02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2FE93-45FB-AD8F-C61C-97950122B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9C919-DD82-1AF5-6B01-797828F35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9CE7D-6966-6E4B-E7BB-B906662CD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0D44C-B28E-1BE1-F448-E0449BDD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29/04/2023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32746-84C0-3869-9F09-EC012970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8412-9D59-4E68-BF1B-5CB73ACE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44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4A01-1670-0547-1BAA-F5263E05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144C8-3975-C2C3-65BB-AD3262CC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29/04/2023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8A2E5-0DB8-CBD3-D7F5-FC4E9A85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827C2-2BE2-FA60-C13D-826C5851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760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21EAA-92E5-27F8-878D-6DA55885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29/04/2023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48035-ED12-C6DA-6B25-742D7018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D7746-651F-B11B-058D-7F250822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319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F90F-25F7-ED45-B758-14F92B8E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B2B2-B1EC-9E1E-C544-4D6AE942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556BC-1B51-0C2A-7250-404A0F2C2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7A9F8-05EB-2DE4-ABCF-9F7D9A2D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29/04/2023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B817-D291-D8FD-B6F0-A26B5C18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70CCD-FFB7-929C-A554-E725453C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935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6C29-D7C3-9CFF-9B32-348062DF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524D3-19E9-8F3F-34C4-338EAD364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96FAF-FC23-46BC-9839-E86B9B786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D2E35-AD57-B5FD-BA3E-21677475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969F-786F-4999-A69E-711EE40AC306}" type="datetimeFigureOut">
              <a:rPr lang="en-PH" smtClean="0"/>
              <a:t>29/04/2023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36F0B-1BE0-7F05-2434-484692DF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74AF2-7650-A212-AF4A-65258BF3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29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ED34B-3D13-05AC-30B2-5240ACC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E7E2-2637-3310-72BC-317ACECED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1206C-C856-C027-7CCE-C1FE057EF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1969F-786F-4999-A69E-711EE40AC306}" type="datetimeFigureOut">
              <a:rPr lang="en-PH" smtClean="0"/>
              <a:t>29/04/2023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42CB-DCD5-A812-676D-302A88083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1B4A-2171-5AB5-A0C9-E998CCAFF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B651-FF8E-4F0E-AD59-7E6FEF64D4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513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1887AF6-E026-208D-8645-F8A8B7A29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4" r="350"/>
          <a:stretch/>
        </p:blipFill>
        <p:spPr bwMode="auto">
          <a:xfrm>
            <a:off x="120770" y="51758"/>
            <a:ext cx="6185140" cy="675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6C446E3-7AE9-62FB-1146-80C6820B45A1}"/>
              </a:ext>
            </a:extLst>
          </p:cNvPr>
          <p:cNvGrpSpPr/>
          <p:nvPr/>
        </p:nvGrpSpPr>
        <p:grpSpPr>
          <a:xfrm>
            <a:off x="340360" y="386080"/>
            <a:ext cx="5694680" cy="467360"/>
            <a:chOff x="340360" y="386080"/>
            <a:chExt cx="5694680" cy="4673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63ABCD-A53F-BA4F-4FBD-96BCC633A730}"/>
                </a:ext>
              </a:extLst>
            </p:cNvPr>
            <p:cNvSpPr/>
            <p:nvPr/>
          </p:nvSpPr>
          <p:spPr>
            <a:xfrm>
              <a:off x="340360" y="386080"/>
              <a:ext cx="5694680" cy="467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9A0CB8-9651-4955-540A-596C0E57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9019" y="386080"/>
              <a:ext cx="1668642" cy="46594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A904784-A026-6567-74F7-C8A11C8D0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04" y="130498"/>
            <a:ext cx="199272" cy="1981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F947A8-32DA-B64D-41DF-002F6489B2BC}"/>
              </a:ext>
            </a:extLst>
          </p:cNvPr>
          <p:cNvSpPr/>
          <p:nvPr/>
        </p:nvSpPr>
        <p:spPr>
          <a:xfrm>
            <a:off x="5124091" y="1224950"/>
            <a:ext cx="971909" cy="434771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0BF77B-E2C6-363C-5827-67F869055A9B}"/>
              </a:ext>
            </a:extLst>
          </p:cNvPr>
          <p:cNvSpPr/>
          <p:nvPr/>
        </p:nvSpPr>
        <p:spPr>
          <a:xfrm>
            <a:off x="4562673" y="6274089"/>
            <a:ext cx="1605381" cy="58391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39C195-FE67-3DA5-128C-BDBF86BC0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783" y="1415500"/>
            <a:ext cx="934524" cy="36568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E794DF-A878-FF7F-786F-A09C3EDC9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673" y="5196695"/>
            <a:ext cx="1605381" cy="1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2488183C-5505-7661-97E9-7AB376814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"/>
          <a:stretch/>
        </p:blipFill>
        <p:spPr>
          <a:xfrm>
            <a:off x="0" y="163902"/>
            <a:ext cx="3336324" cy="669409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052D386-366A-DF17-9BB9-95770F2D36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"/>
          <a:stretch/>
        </p:blipFill>
        <p:spPr>
          <a:xfrm>
            <a:off x="4427838" y="163900"/>
            <a:ext cx="3336324" cy="6694099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91A0B172-82B4-05AB-F6FC-620FF5477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"/>
          <a:stretch/>
        </p:blipFill>
        <p:spPr>
          <a:xfrm>
            <a:off x="8855676" y="163900"/>
            <a:ext cx="3336324" cy="6694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46492F-5DA1-67C2-8D93-CE877A6E6B5C}"/>
              </a:ext>
            </a:extLst>
          </p:cNvPr>
          <p:cNvSpPr/>
          <p:nvPr/>
        </p:nvSpPr>
        <p:spPr>
          <a:xfrm>
            <a:off x="1466491" y="4166558"/>
            <a:ext cx="405441" cy="112144"/>
          </a:xfrm>
          <a:prstGeom prst="rect">
            <a:avLst/>
          </a:prstGeom>
          <a:solidFill>
            <a:srgbClr val="5E7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EFD49-5994-FA1A-4A66-B29F8F271E12}"/>
              </a:ext>
            </a:extLst>
          </p:cNvPr>
          <p:cNvSpPr/>
          <p:nvPr/>
        </p:nvSpPr>
        <p:spPr>
          <a:xfrm>
            <a:off x="5893279" y="4167996"/>
            <a:ext cx="405441" cy="112144"/>
          </a:xfrm>
          <a:prstGeom prst="rect">
            <a:avLst/>
          </a:prstGeom>
          <a:solidFill>
            <a:srgbClr val="577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247-3729-7864-C648-5CA60D3A48D8}"/>
              </a:ext>
            </a:extLst>
          </p:cNvPr>
          <p:cNvSpPr/>
          <p:nvPr/>
        </p:nvSpPr>
        <p:spPr>
          <a:xfrm>
            <a:off x="10321117" y="4166558"/>
            <a:ext cx="405441" cy="112144"/>
          </a:xfrm>
          <a:prstGeom prst="rect">
            <a:avLst/>
          </a:prstGeom>
          <a:solidFill>
            <a:srgbClr val="577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14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136B140-292D-0DA6-1B6C-C3239369F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3" r="1085"/>
          <a:stretch/>
        </p:blipFill>
        <p:spPr>
          <a:xfrm>
            <a:off x="172529" y="71986"/>
            <a:ext cx="6081622" cy="67140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8ECE97D-EC70-6E34-ED93-B6961DF2BB13}"/>
              </a:ext>
            </a:extLst>
          </p:cNvPr>
          <p:cNvSpPr/>
          <p:nvPr/>
        </p:nvSpPr>
        <p:spPr>
          <a:xfrm>
            <a:off x="4562673" y="6274089"/>
            <a:ext cx="1605381" cy="4872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418D14-E8FE-9E69-A0AC-45D975D7870D}"/>
              </a:ext>
            </a:extLst>
          </p:cNvPr>
          <p:cNvGrpSpPr/>
          <p:nvPr/>
        </p:nvGrpSpPr>
        <p:grpSpPr>
          <a:xfrm>
            <a:off x="340360" y="386080"/>
            <a:ext cx="5694680" cy="467360"/>
            <a:chOff x="340360" y="386080"/>
            <a:chExt cx="5694680" cy="467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53BBD8-DA3F-25C4-B6CA-3A8F4DAFF31C}"/>
                </a:ext>
              </a:extLst>
            </p:cNvPr>
            <p:cNvSpPr/>
            <p:nvPr/>
          </p:nvSpPr>
          <p:spPr>
            <a:xfrm>
              <a:off x="340360" y="386080"/>
              <a:ext cx="5694680" cy="467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925631-F96C-3664-7D8C-7D0059752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9019" y="386080"/>
              <a:ext cx="1668642" cy="46594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6BB8AF6-45B2-7CED-B066-8F3517426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24" y="129973"/>
            <a:ext cx="199272" cy="1981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CD4A73-0C07-D999-E650-58EC6357B5DD}"/>
              </a:ext>
            </a:extLst>
          </p:cNvPr>
          <p:cNvSpPr/>
          <p:nvPr/>
        </p:nvSpPr>
        <p:spPr>
          <a:xfrm>
            <a:off x="5124091" y="1224951"/>
            <a:ext cx="971909" cy="46736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4E676-C592-785F-92B3-A9C39C114D1F}"/>
              </a:ext>
            </a:extLst>
          </p:cNvPr>
          <p:cNvSpPr/>
          <p:nvPr/>
        </p:nvSpPr>
        <p:spPr>
          <a:xfrm>
            <a:off x="5124091" y="1224950"/>
            <a:ext cx="971909" cy="426930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942C73-7925-D047-C21E-73CCAE46F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516" y="1363741"/>
            <a:ext cx="934524" cy="36568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A0A5A5-0338-B308-FC49-05E6DB4ED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673" y="5196695"/>
            <a:ext cx="1605381" cy="1354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11FD2E-6E74-B81D-09BE-BEAC55C6E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721" y="5196695"/>
            <a:ext cx="1605381" cy="1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4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FFBF2FC-C544-0BDE-C460-744781FEC3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3"/>
          <a:stretch/>
        </p:blipFill>
        <p:spPr>
          <a:xfrm>
            <a:off x="111603" y="48619"/>
            <a:ext cx="6162675" cy="676076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1544CE-36E7-D516-6293-8DFDFEF5B3CB}"/>
              </a:ext>
            </a:extLst>
          </p:cNvPr>
          <p:cNvGrpSpPr/>
          <p:nvPr/>
        </p:nvGrpSpPr>
        <p:grpSpPr>
          <a:xfrm>
            <a:off x="340360" y="386080"/>
            <a:ext cx="5694680" cy="467360"/>
            <a:chOff x="340360" y="386080"/>
            <a:chExt cx="5694680" cy="467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A60DE4-4305-7C4A-D343-00B1B814F324}"/>
                </a:ext>
              </a:extLst>
            </p:cNvPr>
            <p:cNvSpPr/>
            <p:nvPr/>
          </p:nvSpPr>
          <p:spPr>
            <a:xfrm>
              <a:off x="340360" y="386080"/>
              <a:ext cx="5694680" cy="467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238C85-F2E9-F8EF-00BC-897CDFE03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9019" y="386080"/>
              <a:ext cx="1668642" cy="46594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2A0E56D-6A67-AF74-3108-3A2946838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92" y="118290"/>
            <a:ext cx="199272" cy="1981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CE0653-0A7E-6A91-8B2A-1BA542C6E590}"/>
              </a:ext>
            </a:extLst>
          </p:cNvPr>
          <p:cNvSpPr/>
          <p:nvPr/>
        </p:nvSpPr>
        <p:spPr>
          <a:xfrm>
            <a:off x="5063131" y="1190901"/>
            <a:ext cx="971909" cy="46736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E5AC0-346C-33B6-4650-41D19A771A12}"/>
              </a:ext>
            </a:extLst>
          </p:cNvPr>
          <p:cNvSpPr/>
          <p:nvPr/>
        </p:nvSpPr>
        <p:spPr>
          <a:xfrm>
            <a:off x="5063130" y="1190901"/>
            <a:ext cx="971909" cy="434771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5B1A7-D10D-211B-0311-AF73C806B125}"/>
              </a:ext>
            </a:extLst>
          </p:cNvPr>
          <p:cNvSpPr/>
          <p:nvPr/>
        </p:nvSpPr>
        <p:spPr>
          <a:xfrm>
            <a:off x="4562673" y="6274089"/>
            <a:ext cx="1605381" cy="4872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154913-7BCC-CF42-09BD-8E1093278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516" y="1424581"/>
            <a:ext cx="934524" cy="36568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A84EDB-2255-FF7C-CCE0-F95636C54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673" y="5196695"/>
            <a:ext cx="1605381" cy="1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8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58BFD9-9C58-A2B3-A731-D03F2E11C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0" y="48619"/>
            <a:ext cx="6096000" cy="67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8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D1ADF96-AB34-7EE6-D4D9-FFF5D2C81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72"/>
          <a:stretch/>
        </p:blipFill>
        <p:spPr>
          <a:xfrm>
            <a:off x="0" y="71986"/>
            <a:ext cx="5953125" cy="67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BB90-870D-C0BB-C94A-83E75AC0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CD20-FA30-FE59-BEE7-3F42FEB7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362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9B97-CF4B-6AE9-BF24-B813A38F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F81E-33B9-21A0-7EAA-BCBCF46A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13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D136DD-4A65-0B94-29D4-DD5800287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"/>
          <a:stretch/>
        </p:blipFill>
        <p:spPr>
          <a:xfrm>
            <a:off x="0" y="245096"/>
            <a:ext cx="3164458" cy="6612903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CC58941-39D2-F2A1-A624-3204DE17C3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"/>
          <a:stretch/>
        </p:blipFill>
        <p:spPr>
          <a:xfrm>
            <a:off x="4513771" y="245096"/>
            <a:ext cx="3164458" cy="6612904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4A6B6D1-401C-3423-EA1A-5D76F2466C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"/>
          <a:stretch/>
        </p:blipFill>
        <p:spPr>
          <a:xfrm>
            <a:off x="9027542" y="245094"/>
            <a:ext cx="3164458" cy="66129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E18031-E23B-7EF3-2734-5856036C4048}"/>
              </a:ext>
            </a:extLst>
          </p:cNvPr>
          <p:cNvSpPr/>
          <p:nvPr/>
        </p:nvSpPr>
        <p:spPr>
          <a:xfrm>
            <a:off x="1225485" y="904973"/>
            <a:ext cx="697583" cy="16968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9C2F6-841B-F75F-5F8A-C0B2F80D1616}"/>
              </a:ext>
            </a:extLst>
          </p:cNvPr>
          <p:cNvSpPr/>
          <p:nvPr/>
        </p:nvSpPr>
        <p:spPr>
          <a:xfrm>
            <a:off x="5629374" y="923827"/>
            <a:ext cx="856267" cy="1508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28AAA-9ED0-90DB-C062-070AE6464779}"/>
              </a:ext>
            </a:extLst>
          </p:cNvPr>
          <p:cNvSpPr/>
          <p:nvPr/>
        </p:nvSpPr>
        <p:spPr>
          <a:xfrm>
            <a:off x="5629373" y="2820186"/>
            <a:ext cx="856267" cy="1508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58879-711D-7B29-727B-D54BCBF5E3AE}"/>
              </a:ext>
            </a:extLst>
          </p:cNvPr>
          <p:cNvSpPr/>
          <p:nvPr/>
        </p:nvSpPr>
        <p:spPr>
          <a:xfrm>
            <a:off x="10181637" y="1549139"/>
            <a:ext cx="856267" cy="1508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1684B5-55BD-5BA0-C77D-9A15F2879E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57"/>
          <a:stretch/>
        </p:blipFill>
        <p:spPr>
          <a:xfrm>
            <a:off x="4662532" y="2713347"/>
            <a:ext cx="2703233" cy="20337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8F365D-B035-4871-2497-A5BA3A00321B}"/>
              </a:ext>
            </a:extLst>
          </p:cNvPr>
          <p:cNvSpPr/>
          <p:nvPr/>
        </p:nvSpPr>
        <p:spPr>
          <a:xfrm>
            <a:off x="4662531" y="4747103"/>
            <a:ext cx="2703233" cy="32451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446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61A27F-ACBA-E54D-5CB7-200851814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"/>
          <a:stretch/>
        </p:blipFill>
        <p:spPr>
          <a:xfrm>
            <a:off x="0" y="241540"/>
            <a:ext cx="3336324" cy="6616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A616F87-0626-FEDF-AC1A-26EDDBB49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"/>
          <a:stretch/>
        </p:blipFill>
        <p:spPr>
          <a:xfrm>
            <a:off x="4427838" y="241540"/>
            <a:ext cx="3336324" cy="6616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7BCED0B-70A4-5D23-8E5F-680C54FB50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"/>
          <a:stretch/>
        </p:blipFill>
        <p:spPr>
          <a:xfrm>
            <a:off x="8855676" y="241538"/>
            <a:ext cx="3336324" cy="6616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B31361-5266-5E4F-3569-D28B09EAB8BE}"/>
              </a:ext>
            </a:extLst>
          </p:cNvPr>
          <p:cNvSpPr/>
          <p:nvPr/>
        </p:nvSpPr>
        <p:spPr>
          <a:xfrm>
            <a:off x="2676525" y="2038350"/>
            <a:ext cx="371475" cy="161925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6ED479-F0A7-B904-4E59-CA077F590DBB}"/>
              </a:ext>
            </a:extLst>
          </p:cNvPr>
          <p:cNvSpPr/>
          <p:nvPr/>
        </p:nvSpPr>
        <p:spPr>
          <a:xfrm>
            <a:off x="1156958" y="793272"/>
            <a:ext cx="973767" cy="14700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078083-6E3F-84AF-E946-C256B2C8173A}"/>
              </a:ext>
            </a:extLst>
          </p:cNvPr>
          <p:cNvSpPr/>
          <p:nvPr/>
        </p:nvSpPr>
        <p:spPr>
          <a:xfrm>
            <a:off x="5609116" y="793272"/>
            <a:ext cx="973767" cy="14700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63987-91E0-5DF5-2F50-D2513B49E69D}"/>
              </a:ext>
            </a:extLst>
          </p:cNvPr>
          <p:cNvSpPr/>
          <p:nvPr/>
        </p:nvSpPr>
        <p:spPr>
          <a:xfrm>
            <a:off x="7116253" y="2038349"/>
            <a:ext cx="371475" cy="161925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CF7AD5-B93B-E6D8-1446-A02D23DEA4C7}"/>
              </a:ext>
            </a:extLst>
          </p:cNvPr>
          <p:cNvSpPr/>
          <p:nvPr/>
        </p:nvSpPr>
        <p:spPr>
          <a:xfrm>
            <a:off x="7116253" y="3549768"/>
            <a:ext cx="371475" cy="161925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6CA42-036B-32B2-5D0F-5DFD342A76B2}"/>
              </a:ext>
            </a:extLst>
          </p:cNvPr>
          <p:cNvSpPr/>
          <p:nvPr/>
        </p:nvSpPr>
        <p:spPr>
          <a:xfrm>
            <a:off x="11541604" y="5313512"/>
            <a:ext cx="371475" cy="161925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59C257-49DA-EBBA-0AAA-D7A7CD2F004C}"/>
              </a:ext>
            </a:extLst>
          </p:cNvPr>
          <p:cNvSpPr/>
          <p:nvPr/>
        </p:nvSpPr>
        <p:spPr>
          <a:xfrm>
            <a:off x="11541603" y="3630730"/>
            <a:ext cx="371475" cy="161925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9EAB3-3F43-C902-AABF-28E728355000}"/>
              </a:ext>
            </a:extLst>
          </p:cNvPr>
          <p:cNvSpPr/>
          <p:nvPr/>
        </p:nvSpPr>
        <p:spPr>
          <a:xfrm>
            <a:off x="11541603" y="2038349"/>
            <a:ext cx="371475" cy="161925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838CA9-0CF3-8D1B-9F02-25E19BE2ACBE}"/>
              </a:ext>
            </a:extLst>
          </p:cNvPr>
          <p:cNvSpPr/>
          <p:nvPr/>
        </p:nvSpPr>
        <p:spPr>
          <a:xfrm>
            <a:off x="10061275" y="793272"/>
            <a:ext cx="973767" cy="14700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198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Caragay</dc:creator>
  <cp:lastModifiedBy>Russell Caragay</cp:lastModifiedBy>
  <cp:revision>1</cp:revision>
  <dcterms:created xsi:type="dcterms:W3CDTF">2023-04-29T09:02:28Z</dcterms:created>
  <dcterms:modified xsi:type="dcterms:W3CDTF">2023-04-29T16:03:58Z</dcterms:modified>
</cp:coreProperties>
</file>