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E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459" y="-1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3871-5AF8-5B35-A44E-17CB28B26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1C4D-D7E5-5D0E-3D90-2A015BC27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5A0AC-B435-1E9E-FCE1-2969A4B8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20/04/2023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A73D-465D-AE85-5F62-6EFA3DEA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9947E-F6E7-2EE6-8547-E0F65A51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000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3587-5DDB-056A-736A-9CC7DAAD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EA62D-665B-7901-E827-4DF4AE91F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6D9F-FFE2-7FEC-9CA6-6809047C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20/04/2023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7F8CF-77DD-BE60-A144-78188B54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9AEE2-6FBF-EFE0-A509-AB4333B7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240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50ED5-6A35-6B09-C6DF-C01B7F7E3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DFF24-1D32-4EC4-145D-687F036AC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D72FF-98F9-B59E-2488-F06C0CE7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20/04/2023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774D-18FD-AC1B-0E30-C3517F10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D4ED5-6B8D-6DCA-6782-4D6AC599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059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FC9B-D87E-E8D7-CC7E-CA60BD03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93E31-3FB4-B078-13F9-EAA6927B7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A457-1240-790D-7BC2-1BE27D20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20/04/2023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1D319-9896-24E4-68AE-D039B96E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FB2A-DC80-CA1A-7CB4-1FA4A9A5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020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DA49-253D-A0E2-A673-9A30084F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1C2B4-627F-C1C4-9BF1-ECDAD7B95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DFFF-FA2C-F457-D644-02050DD5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20/04/2023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14EF9-15D7-677F-8368-DC08A871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5988-0E36-185C-207A-576B795E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807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7A4A-2283-A0EF-8513-BD92D557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7DC7-EDE3-CAF3-79FC-D01DED7A6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EEFC4-8025-3DBF-39F9-FB130CD81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D1D9B-6E6A-609B-8C2F-EDEBD60D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20/04/2023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1B96D-5C5C-9B34-351D-6F6008EB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F6142-3C99-41F6-B4AA-0E5EC98D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05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79F0-BF98-E7C3-64D4-72A692F2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CF7DA-85DC-68DF-F44E-C123ADC1B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6F984-EB0F-FE9C-5787-6377F5241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2484A-3A8A-48F3-4D79-AC599D711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558B9-B2AB-7148-154E-7E637D404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3E7C9-FD51-3512-CAF1-37145872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20/04/2023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F0A05-BD51-129E-4539-FB9D6DA2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3B2F8-B773-92E3-E275-AD12F2FE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105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793A-5B28-BC63-E53A-AF3FAE39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3C3B9-A0E8-773E-DC90-7A3E214E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20/04/2023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5E503-AF73-49F0-3CB4-9714EB49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5998F-9E7D-7A8D-AB05-20DC4881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78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0DC6C-8BD9-E594-007E-5B6B4477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20/04/2023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9ADE4-9697-0187-71B1-476ECE65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EFF47-278E-77C1-E036-33095046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509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92B3-6E46-4F0B-2781-7487BE5A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894E9-60FA-CBE0-7738-C5D854DCB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521C3-3DE1-98ED-B0F0-397400133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B63B6-3A33-7F44-46CD-178A310F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20/04/2023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32D1A-D899-0BCE-3A67-AB8DCEF4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30EA3-3048-8DF2-E5FD-F48EBA71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309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BC23-B527-513B-D46D-88B69B23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59831-78A4-B5EB-730C-F49E3C855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00744-AE0C-A82C-1096-A019566AF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16E78-D17C-D283-464D-72CDB0D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20/04/2023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594D9-6C52-A2D5-082B-FB49FFB3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8ABED-397E-5EAC-FA9C-F52DD0A4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84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6B496-94F2-F706-F3E2-787E2792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A3167-D891-B2BC-07BA-CC97AF589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E254-5175-5557-69EA-66811335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2F319-748E-48F9-AC95-1118F30D0E78}" type="datetimeFigureOut">
              <a:rPr lang="en-PH" smtClean="0"/>
              <a:t>20/04/2023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E35C9-F060-EBAD-94A6-156940347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DCFC9-5D9D-4ABC-6448-C461E3752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29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927B2C3-C947-4AEC-BAD0-7B0B9BF1B8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281"/>
            <a:ext cx="12192000" cy="517943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FCDB94-0FCA-73E1-653B-25D6900E626E}"/>
              </a:ext>
            </a:extLst>
          </p:cNvPr>
          <p:cNvCxnSpPr>
            <a:cxnSpLocks/>
          </p:cNvCxnSpPr>
          <p:nvPr/>
        </p:nvCxnSpPr>
        <p:spPr>
          <a:xfrm flipV="1">
            <a:off x="5839184" y="2202492"/>
            <a:ext cx="0" cy="44545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606020-4227-F243-6DCB-B6BD570A3937}"/>
              </a:ext>
            </a:extLst>
          </p:cNvPr>
          <p:cNvCxnSpPr>
            <a:cxnSpLocks/>
          </p:cNvCxnSpPr>
          <p:nvPr/>
        </p:nvCxnSpPr>
        <p:spPr>
          <a:xfrm flipH="1">
            <a:off x="7143750" y="3205164"/>
            <a:ext cx="81915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5D973B-CF68-AF2E-B6C8-2B9098A6D19D}"/>
              </a:ext>
            </a:extLst>
          </p:cNvPr>
          <p:cNvCxnSpPr>
            <a:cxnSpLocks/>
          </p:cNvCxnSpPr>
          <p:nvPr/>
        </p:nvCxnSpPr>
        <p:spPr>
          <a:xfrm flipH="1">
            <a:off x="5918200" y="2368071"/>
            <a:ext cx="152400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92608E-A933-C361-1F38-0B491CFBBDDD}"/>
              </a:ext>
            </a:extLst>
          </p:cNvPr>
          <p:cNvCxnSpPr>
            <a:cxnSpLocks/>
          </p:cNvCxnSpPr>
          <p:nvPr/>
        </p:nvCxnSpPr>
        <p:spPr>
          <a:xfrm flipV="1">
            <a:off x="5918200" y="2212496"/>
            <a:ext cx="0" cy="155575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95B4A7A-C1D7-F4F7-4F6B-D9D0591C082A}"/>
              </a:ext>
            </a:extLst>
          </p:cNvPr>
          <p:cNvSpPr/>
          <p:nvPr/>
        </p:nvSpPr>
        <p:spPr>
          <a:xfrm>
            <a:off x="6795452" y="5201603"/>
            <a:ext cx="45719" cy="45719"/>
          </a:xfrm>
          <a:prstGeom prst="ellipse">
            <a:avLst/>
          </a:prstGeom>
          <a:noFill/>
          <a:ln>
            <a:solidFill>
              <a:srgbClr val="A9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F306D3-49F1-0972-B0B9-55F4E62A0503}"/>
              </a:ext>
            </a:extLst>
          </p:cNvPr>
          <p:cNvSpPr txBox="1"/>
          <p:nvPr/>
        </p:nvSpPr>
        <p:spPr>
          <a:xfrm>
            <a:off x="5387499" y="1305443"/>
            <a:ext cx="1099502" cy="5386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U3</a:t>
            </a:r>
          </a:p>
          <a:p>
            <a:pPr algn="ctr"/>
            <a:endParaRPr lang="en-US" sz="6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SIM 800L</a:t>
            </a:r>
            <a:endParaRPr lang="en-PH" sz="1100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CCCD7A-C768-A63F-9511-943B76FACDE0}"/>
              </a:ext>
            </a:extLst>
          </p:cNvPr>
          <p:cNvCxnSpPr>
            <a:cxnSpLocks/>
          </p:cNvCxnSpPr>
          <p:nvPr/>
        </p:nvCxnSpPr>
        <p:spPr>
          <a:xfrm flipH="1">
            <a:off x="7437258" y="3063399"/>
            <a:ext cx="525642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430880-1500-51EE-535B-CB99B8541FD1}"/>
              </a:ext>
            </a:extLst>
          </p:cNvPr>
          <p:cNvCxnSpPr>
            <a:cxnSpLocks/>
          </p:cNvCxnSpPr>
          <p:nvPr/>
        </p:nvCxnSpPr>
        <p:spPr>
          <a:xfrm flipV="1">
            <a:off x="7437258" y="2368071"/>
            <a:ext cx="0" cy="69532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3BE959-C63F-7AEF-6C81-FA6CD76391A5}"/>
              </a:ext>
            </a:extLst>
          </p:cNvPr>
          <p:cNvCxnSpPr>
            <a:cxnSpLocks/>
          </p:cNvCxnSpPr>
          <p:nvPr/>
        </p:nvCxnSpPr>
        <p:spPr>
          <a:xfrm flipH="1">
            <a:off x="5839184" y="2647950"/>
            <a:ext cx="1304566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2A99EF-9399-3F1E-08B3-3D45CBE1BDB9}"/>
              </a:ext>
            </a:extLst>
          </p:cNvPr>
          <p:cNvCxnSpPr>
            <a:cxnSpLocks/>
          </p:cNvCxnSpPr>
          <p:nvPr/>
        </p:nvCxnSpPr>
        <p:spPr>
          <a:xfrm flipV="1">
            <a:off x="7143750" y="2647950"/>
            <a:ext cx="0" cy="557214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5E047F1-E1A4-047F-8F6F-DEC1C8C155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915650" y="3119440"/>
            <a:ext cx="709605" cy="57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B8E9B8-BE3F-8A5F-C285-F320458D073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612" y="3203575"/>
            <a:ext cx="583968" cy="42210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F723525-B8DB-A171-CD3F-CC629E1A6D8E}"/>
              </a:ext>
            </a:extLst>
          </p:cNvPr>
          <p:cNvSpPr/>
          <p:nvPr/>
        </p:nvSpPr>
        <p:spPr>
          <a:xfrm>
            <a:off x="11079388" y="3125789"/>
            <a:ext cx="669700" cy="5714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D23B91-998F-C9A3-18D6-45AF72B89D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051556" y="3197226"/>
            <a:ext cx="5683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VCC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I/O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GND</a:t>
            </a:r>
            <a:endParaRPr lang="en-PH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0403E-0D4B-908A-22CC-25B30EF3144A}"/>
              </a:ext>
            </a:extLst>
          </p:cNvPr>
          <p:cNvCxnSpPr>
            <a:cxnSpLocks/>
          </p:cNvCxnSpPr>
          <p:nvPr/>
        </p:nvCxnSpPr>
        <p:spPr>
          <a:xfrm>
            <a:off x="11017250" y="35179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40BF08C-CB88-AA1A-90CB-9F07634CFA58}"/>
              </a:ext>
            </a:extLst>
          </p:cNvPr>
          <p:cNvCxnSpPr>
            <a:cxnSpLocks/>
          </p:cNvCxnSpPr>
          <p:nvPr/>
        </p:nvCxnSpPr>
        <p:spPr>
          <a:xfrm>
            <a:off x="11017250" y="34145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A1222C-EEF4-EE42-C810-FBCC614A9440}"/>
              </a:ext>
            </a:extLst>
          </p:cNvPr>
          <p:cNvCxnSpPr>
            <a:cxnSpLocks/>
          </p:cNvCxnSpPr>
          <p:nvPr/>
        </p:nvCxnSpPr>
        <p:spPr>
          <a:xfrm>
            <a:off x="11017250" y="3295650"/>
            <a:ext cx="6213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5443EE-A2A1-C509-74B4-1C6C50FE5618}"/>
              </a:ext>
            </a:extLst>
          </p:cNvPr>
          <p:cNvCxnSpPr>
            <a:cxnSpLocks/>
          </p:cNvCxnSpPr>
          <p:nvPr/>
        </p:nvCxnSpPr>
        <p:spPr>
          <a:xfrm>
            <a:off x="11029950" y="3517900"/>
            <a:ext cx="0" cy="35560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21F7B39-E0C8-7137-C213-8FC3389D7070}"/>
              </a:ext>
            </a:extLst>
          </p:cNvPr>
          <p:cNvSpPr/>
          <p:nvPr/>
        </p:nvSpPr>
        <p:spPr>
          <a:xfrm>
            <a:off x="10919006" y="2864644"/>
            <a:ext cx="1044569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DB2887-5678-771A-2244-A26D22DD896C}"/>
              </a:ext>
            </a:extLst>
          </p:cNvPr>
          <p:cNvSpPr/>
          <p:nvPr/>
        </p:nvSpPr>
        <p:spPr>
          <a:xfrm rot="5400000">
            <a:off x="11078932" y="3794042"/>
            <a:ext cx="1621002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FCA69F-F8D8-4B4E-1BD3-4717A6433539}"/>
              </a:ext>
            </a:extLst>
          </p:cNvPr>
          <p:cNvSpPr/>
          <p:nvPr/>
        </p:nvSpPr>
        <p:spPr>
          <a:xfrm rot="5400000">
            <a:off x="11438261" y="4683270"/>
            <a:ext cx="642142" cy="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BD24437-E87D-63E3-37C4-A333F998EF2E}"/>
              </a:ext>
            </a:extLst>
          </p:cNvPr>
          <p:cNvSpPr/>
          <p:nvPr/>
        </p:nvSpPr>
        <p:spPr>
          <a:xfrm>
            <a:off x="9533889" y="1724025"/>
            <a:ext cx="45719" cy="45719"/>
          </a:xfrm>
          <a:prstGeom prst="ellipse">
            <a:avLst/>
          </a:prstGeom>
          <a:noFill/>
          <a:ln>
            <a:solidFill>
              <a:srgbClr val="A9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EBCD6E-FA33-318D-47EF-3FAF75D17CA5}"/>
              </a:ext>
            </a:extLst>
          </p:cNvPr>
          <p:cNvSpPr/>
          <p:nvPr/>
        </p:nvSpPr>
        <p:spPr>
          <a:xfrm>
            <a:off x="9646897" y="3205164"/>
            <a:ext cx="1044569" cy="145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371DFF-E3C0-D599-67EE-BA02104CC651}"/>
              </a:ext>
            </a:extLst>
          </p:cNvPr>
          <p:cNvCxnSpPr>
            <a:cxnSpLocks/>
          </p:cNvCxnSpPr>
          <p:nvPr/>
        </p:nvCxnSpPr>
        <p:spPr>
          <a:xfrm>
            <a:off x="10623550" y="3414500"/>
            <a:ext cx="0" cy="1262112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D7E47E-2062-2D5E-C22E-A3F6C40616C1}"/>
              </a:ext>
            </a:extLst>
          </p:cNvPr>
          <p:cNvCxnSpPr>
            <a:cxnSpLocks/>
          </p:cNvCxnSpPr>
          <p:nvPr/>
        </p:nvCxnSpPr>
        <p:spPr>
          <a:xfrm>
            <a:off x="10623550" y="3414500"/>
            <a:ext cx="40640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0484B8E-E2CD-E9F2-1435-E059DAE20074}"/>
              </a:ext>
            </a:extLst>
          </p:cNvPr>
          <p:cNvSpPr/>
          <p:nvPr/>
        </p:nvSpPr>
        <p:spPr>
          <a:xfrm>
            <a:off x="7428867" y="4724400"/>
            <a:ext cx="1941510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F65D06-880B-839E-D3CC-795AB58C3B69}"/>
              </a:ext>
            </a:extLst>
          </p:cNvPr>
          <p:cNvCxnSpPr>
            <a:cxnSpLocks/>
          </p:cNvCxnSpPr>
          <p:nvPr/>
        </p:nvCxnSpPr>
        <p:spPr>
          <a:xfrm>
            <a:off x="7530084" y="4852416"/>
            <a:ext cx="2755646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F41402-3103-BD4B-A2BB-FEBA77D67D4D}"/>
              </a:ext>
            </a:extLst>
          </p:cNvPr>
          <p:cNvCxnSpPr>
            <a:cxnSpLocks/>
          </p:cNvCxnSpPr>
          <p:nvPr/>
        </p:nvCxnSpPr>
        <p:spPr>
          <a:xfrm>
            <a:off x="10285730" y="3295650"/>
            <a:ext cx="0" cy="1556766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57DE10-EC50-4F5A-965A-5D480F634F58}"/>
              </a:ext>
            </a:extLst>
          </p:cNvPr>
          <p:cNvCxnSpPr>
            <a:cxnSpLocks/>
          </p:cNvCxnSpPr>
          <p:nvPr/>
        </p:nvCxnSpPr>
        <p:spPr>
          <a:xfrm>
            <a:off x="10285730" y="3295650"/>
            <a:ext cx="73152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0CE8FF-DBC5-A8CA-8E7E-D78D9B7CDE7D}"/>
              </a:ext>
            </a:extLst>
          </p:cNvPr>
          <p:cNvCxnSpPr>
            <a:cxnSpLocks/>
          </p:cNvCxnSpPr>
          <p:nvPr/>
        </p:nvCxnSpPr>
        <p:spPr>
          <a:xfrm>
            <a:off x="7553325" y="4474241"/>
            <a:ext cx="0" cy="370016"/>
          </a:xfrm>
          <a:prstGeom prst="line">
            <a:avLst/>
          </a:prstGeom>
          <a:ln w="1270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16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927B2C3-C947-4AEC-BAD0-7B0B9BF1B8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281"/>
            <a:ext cx="12192000" cy="517943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FCDB94-0FCA-73E1-653B-25D6900E626E}"/>
              </a:ext>
            </a:extLst>
          </p:cNvPr>
          <p:cNvCxnSpPr>
            <a:cxnSpLocks/>
          </p:cNvCxnSpPr>
          <p:nvPr/>
        </p:nvCxnSpPr>
        <p:spPr>
          <a:xfrm flipV="1">
            <a:off x="5839184" y="2202492"/>
            <a:ext cx="0" cy="44545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92608E-A933-C361-1F38-0B491CFBBDDD}"/>
              </a:ext>
            </a:extLst>
          </p:cNvPr>
          <p:cNvCxnSpPr>
            <a:cxnSpLocks/>
          </p:cNvCxnSpPr>
          <p:nvPr/>
        </p:nvCxnSpPr>
        <p:spPr>
          <a:xfrm flipV="1">
            <a:off x="5918200" y="2212496"/>
            <a:ext cx="0" cy="155575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F05DE-C490-99DF-1264-8FBF4ADB34ED}"/>
              </a:ext>
            </a:extLst>
          </p:cNvPr>
          <p:cNvCxnSpPr>
            <a:cxnSpLocks/>
          </p:cNvCxnSpPr>
          <p:nvPr/>
        </p:nvCxnSpPr>
        <p:spPr>
          <a:xfrm flipV="1">
            <a:off x="6180137" y="2202492"/>
            <a:ext cx="0" cy="36925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2CE02E-54A3-3F3F-595D-E569B73DA421}"/>
              </a:ext>
            </a:extLst>
          </p:cNvPr>
          <p:cNvCxnSpPr>
            <a:cxnSpLocks/>
          </p:cNvCxnSpPr>
          <p:nvPr/>
        </p:nvCxnSpPr>
        <p:spPr>
          <a:xfrm flipH="1">
            <a:off x="5754687" y="2571750"/>
            <a:ext cx="1065213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DF172D-05FE-A86C-C78D-D16AAD91BC3C}"/>
              </a:ext>
            </a:extLst>
          </p:cNvPr>
          <p:cNvCxnSpPr>
            <a:cxnSpLocks/>
          </p:cNvCxnSpPr>
          <p:nvPr/>
        </p:nvCxnSpPr>
        <p:spPr>
          <a:xfrm flipV="1">
            <a:off x="5754687" y="2212496"/>
            <a:ext cx="0" cy="36925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A87DAA-4BBA-645A-28E2-F8D885C19171}"/>
              </a:ext>
            </a:extLst>
          </p:cNvPr>
          <p:cNvCxnSpPr>
            <a:cxnSpLocks/>
          </p:cNvCxnSpPr>
          <p:nvPr/>
        </p:nvCxnSpPr>
        <p:spPr>
          <a:xfrm flipV="1">
            <a:off x="6275387" y="2202492"/>
            <a:ext cx="0" cy="27400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F8E16DE-E5ED-2856-C972-967EFBF1D18E}"/>
              </a:ext>
            </a:extLst>
          </p:cNvPr>
          <p:cNvSpPr/>
          <p:nvPr/>
        </p:nvSpPr>
        <p:spPr>
          <a:xfrm>
            <a:off x="6162039" y="2540953"/>
            <a:ext cx="45719" cy="45719"/>
          </a:xfrm>
          <a:prstGeom prst="ellipse">
            <a:avLst/>
          </a:prstGeom>
          <a:noFill/>
          <a:ln w="19050">
            <a:solidFill>
              <a:srgbClr val="A9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E047F1-E1A4-047F-8F6F-DEC1C8C155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915650" y="3119440"/>
            <a:ext cx="709605" cy="57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B8E9B8-BE3F-8A5F-C285-F320458D073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612" y="3203575"/>
            <a:ext cx="583968" cy="42210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F723525-B8DB-A171-CD3F-CC629E1A6D8E}"/>
              </a:ext>
            </a:extLst>
          </p:cNvPr>
          <p:cNvSpPr/>
          <p:nvPr/>
        </p:nvSpPr>
        <p:spPr>
          <a:xfrm>
            <a:off x="11079388" y="3125789"/>
            <a:ext cx="669700" cy="5714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D23B91-998F-C9A3-18D6-45AF72B89D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051556" y="3197226"/>
            <a:ext cx="5683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VCC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I/O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GND</a:t>
            </a:r>
            <a:endParaRPr lang="en-PH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0403E-0D4B-908A-22CC-25B30EF3144A}"/>
              </a:ext>
            </a:extLst>
          </p:cNvPr>
          <p:cNvCxnSpPr>
            <a:cxnSpLocks/>
          </p:cNvCxnSpPr>
          <p:nvPr/>
        </p:nvCxnSpPr>
        <p:spPr>
          <a:xfrm>
            <a:off x="11017250" y="35179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40BF08C-CB88-AA1A-90CB-9F07634CFA58}"/>
              </a:ext>
            </a:extLst>
          </p:cNvPr>
          <p:cNvCxnSpPr>
            <a:cxnSpLocks/>
          </p:cNvCxnSpPr>
          <p:nvPr/>
        </p:nvCxnSpPr>
        <p:spPr>
          <a:xfrm>
            <a:off x="11017250" y="34145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A1222C-EEF4-EE42-C810-FBCC614A9440}"/>
              </a:ext>
            </a:extLst>
          </p:cNvPr>
          <p:cNvCxnSpPr>
            <a:cxnSpLocks/>
          </p:cNvCxnSpPr>
          <p:nvPr/>
        </p:nvCxnSpPr>
        <p:spPr>
          <a:xfrm>
            <a:off x="11017250" y="3295650"/>
            <a:ext cx="6213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5443EE-A2A1-C509-74B4-1C6C50FE5618}"/>
              </a:ext>
            </a:extLst>
          </p:cNvPr>
          <p:cNvCxnSpPr>
            <a:cxnSpLocks/>
          </p:cNvCxnSpPr>
          <p:nvPr/>
        </p:nvCxnSpPr>
        <p:spPr>
          <a:xfrm>
            <a:off x="11029950" y="3517900"/>
            <a:ext cx="0" cy="35560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21F7B39-E0C8-7137-C213-8FC3389D7070}"/>
              </a:ext>
            </a:extLst>
          </p:cNvPr>
          <p:cNvSpPr/>
          <p:nvPr/>
        </p:nvSpPr>
        <p:spPr>
          <a:xfrm>
            <a:off x="10919006" y="2864644"/>
            <a:ext cx="1044569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DB2887-5678-771A-2244-A26D22DD896C}"/>
              </a:ext>
            </a:extLst>
          </p:cNvPr>
          <p:cNvSpPr/>
          <p:nvPr/>
        </p:nvSpPr>
        <p:spPr>
          <a:xfrm rot="5400000">
            <a:off x="11078932" y="3794042"/>
            <a:ext cx="1621002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FCA69F-F8D8-4B4E-1BD3-4717A6433539}"/>
              </a:ext>
            </a:extLst>
          </p:cNvPr>
          <p:cNvSpPr/>
          <p:nvPr/>
        </p:nvSpPr>
        <p:spPr>
          <a:xfrm rot="5400000">
            <a:off x="11438261" y="4683270"/>
            <a:ext cx="642142" cy="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BD24437-E87D-63E3-37C4-A333F998EF2E}"/>
              </a:ext>
            </a:extLst>
          </p:cNvPr>
          <p:cNvSpPr/>
          <p:nvPr/>
        </p:nvSpPr>
        <p:spPr>
          <a:xfrm>
            <a:off x="9533889" y="1724025"/>
            <a:ext cx="45719" cy="45719"/>
          </a:xfrm>
          <a:prstGeom prst="ellipse">
            <a:avLst/>
          </a:prstGeom>
          <a:noFill/>
          <a:ln>
            <a:solidFill>
              <a:srgbClr val="A9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EBCD6E-FA33-318D-47EF-3FAF75D17CA5}"/>
              </a:ext>
            </a:extLst>
          </p:cNvPr>
          <p:cNvSpPr/>
          <p:nvPr/>
        </p:nvSpPr>
        <p:spPr>
          <a:xfrm>
            <a:off x="9646897" y="3205164"/>
            <a:ext cx="1044569" cy="145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371DFF-E3C0-D599-67EE-BA02104CC651}"/>
              </a:ext>
            </a:extLst>
          </p:cNvPr>
          <p:cNvCxnSpPr>
            <a:cxnSpLocks/>
          </p:cNvCxnSpPr>
          <p:nvPr/>
        </p:nvCxnSpPr>
        <p:spPr>
          <a:xfrm>
            <a:off x="10623550" y="3414500"/>
            <a:ext cx="0" cy="1262112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D7E47E-2062-2D5E-C22E-A3F6C40616C1}"/>
              </a:ext>
            </a:extLst>
          </p:cNvPr>
          <p:cNvCxnSpPr>
            <a:cxnSpLocks/>
          </p:cNvCxnSpPr>
          <p:nvPr/>
        </p:nvCxnSpPr>
        <p:spPr>
          <a:xfrm>
            <a:off x="10623550" y="3414500"/>
            <a:ext cx="40640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0484B8E-E2CD-E9F2-1435-E059DAE20074}"/>
              </a:ext>
            </a:extLst>
          </p:cNvPr>
          <p:cNvSpPr/>
          <p:nvPr/>
        </p:nvSpPr>
        <p:spPr>
          <a:xfrm>
            <a:off x="7428867" y="4724400"/>
            <a:ext cx="1941510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62DC10-AF92-13E6-7C38-E75884DE6255}"/>
              </a:ext>
            </a:extLst>
          </p:cNvPr>
          <p:cNvSpPr/>
          <p:nvPr/>
        </p:nvSpPr>
        <p:spPr>
          <a:xfrm>
            <a:off x="5316898" y="1517376"/>
            <a:ext cx="1533343" cy="1191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F65D06-880B-839E-D3CC-795AB58C3B69}"/>
              </a:ext>
            </a:extLst>
          </p:cNvPr>
          <p:cNvCxnSpPr>
            <a:cxnSpLocks/>
          </p:cNvCxnSpPr>
          <p:nvPr/>
        </p:nvCxnSpPr>
        <p:spPr>
          <a:xfrm>
            <a:off x="7710840" y="3873500"/>
            <a:ext cx="24444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F41402-3103-BD4B-A2BB-FEBA77D67D4D}"/>
              </a:ext>
            </a:extLst>
          </p:cNvPr>
          <p:cNvCxnSpPr>
            <a:cxnSpLocks/>
          </p:cNvCxnSpPr>
          <p:nvPr/>
        </p:nvCxnSpPr>
        <p:spPr>
          <a:xfrm>
            <a:off x="7724810" y="3873500"/>
            <a:ext cx="0" cy="1178321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8E016C-7E8F-EE6A-EB30-33F602F8B137}"/>
              </a:ext>
            </a:extLst>
          </p:cNvPr>
          <p:cNvCxnSpPr>
            <a:cxnSpLocks/>
          </p:cNvCxnSpPr>
          <p:nvPr/>
        </p:nvCxnSpPr>
        <p:spPr>
          <a:xfrm>
            <a:off x="7724810" y="5051821"/>
            <a:ext cx="2650582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CDBDFA-ED47-D8BB-3F6B-2CB14654D2A4}"/>
              </a:ext>
            </a:extLst>
          </p:cNvPr>
          <p:cNvCxnSpPr>
            <a:cxnSpLocks/>
          </p:cNvCxnSpPr>
          <p:nvPr/>
        </p:nvCxnSpPr>
        <p:spPr>
          <a:xfrm>
            <a:off x="10375392" y="3302486"/>
            <a:ext cx="0" cy="1749335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EB05E9-7BA1-490F-C3E1-E9A30026F120}"/>
              </a:ext>
            </a:extLst>
          </p:cNvPr>
          <p:cNvCxnSpPr>
            <a:cxnSpLocks/>
          </p:cNvCxnSpPr>
          <p:nvPr/>
        </p:nvCxnSpPr>
        <p:spPr>
          <a:xfrm>
            <a:off x="10375392" y="3295650"/>
            <a:ext cx="654558" cy="6836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9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A3D9EE-E6CF-2B63-9050-4EF9132DDEEC}"/>
              </a:ext>
            </a:extLst>
          </p:cNvPr>
          <p:cNvCxnSpPr>
            <a:cxnSpLocks/>
          </p:cNvCxnSpPr>
          <p:nvPr/>
        </p:nvCxnSpPr>
        <p:spPr>
          <a:xfrm>
            <a:off x="11376819" y="34907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F3F645-54F7-3348-8357-D922925DE2A7}"/>
              </a:ext>
            </a:extLst>
          </p:cNvPr>
          <p:cNvCxnSpPr>
            <a:cxnSpLocks/>
          </p:cNvCxnSpPr>
          <p:nvPr/>
        </p:nvCxnSpPr>
        <p:spPr>
          <a:xfrm>
            <a:off x="11376819" y="3374019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F039FF-F38F-01B4-624C-84C13EF515AB}"/>
              </a:ext>
            </a:extLst>
          </p:cNvPr>
          <p:cNvCxnSpPr>
            <a:cxnSpLocks/>
          </p:cNvCxnSpPr>
          <p:nvPr/>
        </p:nvCxnSpPr>
        <p:spPr>
          <a:xfrm>
            <a:off x="11376819" y="32621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3CBDA47-8D87-E1CA-2CBF-B103FDE2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776"/>
            <a:ext cx="12192000" cy="463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2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CB3FA7-0A32-6446-E374-38E48DF6E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1376" y="1073917"/>
            <a:ext cx="12192000" cy="483356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A3D9EE-E6CF-2B63-9050-4EF9132DDEEC}"/>
              </a:ext>
            </a:extLst>
          </p:cNvPr>
          <p:cNvCxnSpPr>
            <a:cxnSpLocks/>
          </p:cNvCxnSpPr>
          <p:nvPr/>
        </p:nvCxnSpPr>
        <p:spPr>
          <a:xfrm>
            <a:off x="11376819" y="34907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F3F645-54F7-3348-8357-D922925DE2A7}"/>
              </a:ext>
            </a:extLst>
          </p:cNvPr>
          <p:cNvCxnSpPr>
            <a:cxnSpLocks/>
          </p:cNvCxnSpPr>
          <p:nvPr/>
        </p:nvCxnSpPr>
        <p:spPr>
          <a:xfrm>
            <a:off x="11376819" y="3374019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F039FF-F38F-01B4-624C-84C13EF515AB}"/>
              </a:ext>
            </a:extLst>
          </p:cNvPr>
          <p:cNvCxnSpPr>
            <a:cxnSpLocks/>
          </p:cNvCxnSpPr>
          <p:nvPr/>
        </p:nvCxnSpPr>
        <p:spPr>
          <a:xfrm>
            <a:off x="11376819" y="32621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2BACB9-4FE0-0880-6F73-B8AA2F750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7" y="1210307"/>
            <a:ext cx="11905138" cy="462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2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2DDBB0-063D-B498-4BD6-B115AA7910CA}"/>
              </a:ext>
            </a:extLst>
          </p:cNvPr>
          <p:cNvSpPr txBox="1"/>
          <p:nvPr/>
        </p:nvSpPr>
        <p:spPr>
          <a:xfrm>
            <a:off x="555171" y="285750"/>
            <a:ext cx="12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</a:t>
            </a:r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916D7C-58B6-2C30-E729-68BA0609D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777"/>
            <a:ext cx="12192000" cy="48664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A3D8F6-07FF-E889-04F2-BD8AAC7043C1}"/>
              </a:ext>
            </a:extLst>
          </p:cNvPr>
          <p:cNvSpPr txBox="1"/>
          <p:nvPr/>
        </p:nvSpPr>
        <p:spPr>
          <a:xfrm>
            <a:off x="5540915" y="1666875"/>
            <a:ext cx="938719" cy="297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en-US" sz="700" dirty="0"/>
              <a:t>RST</a:t>
            </a:r>
          </a:p>
          <a:p>
            <a:r>
              <a:rPr lang="en-US" sz="700" dirty="0"/>
              <a:t>GND</a:t>
            </a:r>
          </a:p>
          <a:p>
            <a:r>
              <a:rPr lang="en-US" sz="700" dirty="0"/>
              <a:t>RX</a:t>
            </a:r>
          </a:p>
          <a:p>
            <a:r>
              <a:rPr lang="en-US" sz="700" dirty="0"/>
              <a:t>TX</a:t>
            </a:r>
          </a:p>
          <a:p>
            <a:r>
              <a:rPr lang="en-US" sz="700" dirty="0"/>
              <a:t>VDD</a:t>
            </a:r>
          </a:p>
          <a:p>
            <a:r>
              <a:rPr lang="en-US" sz="700" dirty="0"/>
              <a:t>GND</a:t>
            </a:r>
          </a:p>
          <a:p>
            <a:r>
              <a:rPr lang="en-US" sz="700" dirty="0"/>
              <a:t>VCC</a:t>
            </a:r>
            <a:endParaRPr lang="en-PH" sz="900" dirty="0"/>
          </a:p>
        </p:txBody>
      </p:sp>
    </p:spTree>
    <p:extLst>
      <p:ext uri="{BB962C8B-B14F-4D97-AF65-F5344CB8AC3E}">
        <p14:creationId xmlns:p14="http://schemas.microsoft.com/office/powerpoint/2010/main" val="138786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3BF15-AC4A-553A-C25F-5A626E09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68" y="1554317"/>
            <a:ext cx="8359864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1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21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Caragay</dc:creator>
  <cp:lastModifiedBy>Russell Caragay</cp:lastModifiedBy>
  <cp:revision>8</cp:revision>
  <dcterms:created xsi:type="dcterms:W3CDTF">2023-04-07T08:11:20Z</dcterms:created>
  <dcterms:modified xsi:type="dcterms:W3CDTF">2023-04-20T09:54:53Z</dcterms:modified>
</cp:coreProperties>
</file>