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3871-5AF8-5B35-A44E-17CB28B2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1C4D-D7E5-5D0E-3D90-2A015BC2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A0AC-B435-1E9E-FCE1-2969A4B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73D-465D-AE85-5F62-6EFA3DE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47E-F6E7-2EE6-8547-E0F65A5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0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3587-5DDB-056A-736A-9CC7DAA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EA62D-665B-7901-E827-4DF4AE91F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D9F-FFE2-7FEC-9CA6-6809047C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F8CF-77DD-BE60-A144-78188B54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AEE2-6FBF-EFE0-A509-AB4333B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4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0ED5-6A35-6B09-C6DF-C01B7F7E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FF24-1D32-4EC4-145D-687F036A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72FF-98F9-B59E-2488-F06C0CE7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774D-18FD-AC1B-0E30-C3517F1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4ED5-6B8D-6DCA-6782-4D6AC599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5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C9B-D87E-E8D7-CC7E-CA60BD0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3E31-3FB4-B078-13F9-EAA6927B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A457-1240-790D-7BC2-1BE27D2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D319-9896-24E4-68AE-D039B96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B2A-DC80-CA1A-7CB4-1FA4A9A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02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A49-253D-A0E2-A673-9A30084F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2B4-627F-C1C4-9BF1-ECDAD7B9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DFFF-FA2C-F457-D644-02050DD5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4EF9-15D7-677F-8368-DC08A87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5988-0E36-185C-207A-576B795E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07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7A4A-2283-A0EF-8513-BD92D557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7DC7-EDE3-CAF3-79FC-D01DED7A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EFC4-8025-3DBF-39F9-FB130CD8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1D9B-6E6A-609B-8C2F-EDEBD60D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B96D-5C5C-9B34-351D-6F6008E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6142-3C99-41F6-B4AA-0E5EC98D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5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9F0-BF98-E7C3-64D4-72A692F2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F7DA-85DC-68DF-F44E-C123ADC1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F984-EB0F-FE9C-5787-6377F524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484A-3A8A-48F3-4D79-AC599D71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558B9-B2AB-7148-154E-7E637D404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3E7C9-FD51-3512-CAF1-37145872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0A05-BD51-129E-4539-FB9D6DA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B2F8-B773-92E3-E275-AD12F2FE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0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793A-5B28-BC63-E53A-AF3FAE3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3C3B9-A0E8-773E-DC90-7A3E214E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E503-AF73-49F0-3CB4-9714EB4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5998F-9E7D-7A8D-AB05-20DC488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7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0DC6C-8BD9-E594-007E-5B6B447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ADE4-9697-0187-71B1-476ECE65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EFF47-278E-77C1-E036-3309504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0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92B3-6E46-4F0B-2781-7487BE5A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4E9-60FA-CBE0-7738-C5D854DC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1C3-3DE1-98ED-B0F0-39740013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63B6-3A33-7F44-46CD-178A310F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32D1A-D899-0BCE-3A67-AB8DCEF4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EA3-3048-8DF2-E5FD-F48EBA71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30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BC23-B527-513B-D46D-88B69B23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9831-78A4-B5EB-730C-F49E3C855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744-AE0C-A82C-1096-A019566A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6E78-D17C-D283-464D-72CDB0D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94D9-6C52-A2D5-082B-FB49FFB3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ABED-397E-5EAC-FA9C-F52DD0A4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8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B496-94F2-F706-F3E2-787E279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3167-D891-B2BC-07BA-CC97AF58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E254-5175-5557-69EA-66811335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F319-748E-48F9-AC95-1118F30D0E78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35C9-F060-EBAD-94A6-15694034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CFC9-5D9D-4ABC-6448-C461E375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06020-4227-F243-6DCB-B6BD570A3937}"/>
              </a:ext>
            </a:extLst>
          </p:cNvPr>
          <p:cNvCxnSpPr>
            <a:cxnSpLocks/>
          </p:cNvCxnSpPr>
          <p:nvPr/>
        </p:nvCxnSpPr>
        <p:spPr>
          <a:xfrm flipH="1">
            <a:off x="7143750" y="3205164"/>
            <a:ext cx="81915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D973B-CF68-AF2E-B6C8-2B9098A6D19D}"/>
              </a:ext>
            </a:extLst>
          </p:cNvPr>
          <p:cNvCxnSpPr>
            <a:cxnSpLocks/>
          </p:cNvCxnSpPr>
          <p:nvPr/>
        </p:nvCxnSpPr>
        <p:spPr>
          <a:xfrm flipH="1">
            <a:off x="5918200" y="2368071"/>
            <a:ext cx="15240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95B4A7A-C1D7-F4F7-4F6B-D9D0591C082A}"/>
              </a:ext>
            </a:extLst>
          </p:cNvPr>
          <p:cNvSpPr/>
          <p:nvPr/>
        </p:nvSpPr>
        <p:spPr>
          <a:xfrm>
            <a:off x="6795452" y="5201603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306D3-49F1-0972-B0B9-55F4E62A0503}"/>
              </a:ext>
            </a:extLst>
          </p:cNvPr>
          <p:cNvSpPr txBox="1"/>
          <p:nvPr/>
        </p:nvSpPr>
        <p:spPr>
          <a:xfrm>
            <a:off x="5387499" y="1305443"/>
            <a:ext cx="1099502" cy="5386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U3</a:t>
            </a:r>
          </a:p>
          <a:p>
            <a:pPr algn="ctr"/>
            <a:endParaRPr lang="en-US" sz="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SIM 800L</a:t>
            </a:r>
            <a:endParaRPr lang="en-PH" sz="11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CCD7A-C768-A63F-9511-943B76FACDE0}"/>
              </a:ext>
            </a:extLst>
          </p:cNvPr>
          <p:cNvCxnSpPr>
            <a:cxnSpLocks/>
          </p:cNvCxnSpPr>
          <p:nvPr/>
        </p:nvCxnSpPr>
        <p:spPr>
          <a:xfrm flipH="1">
            <a:off x="7437258" y="3063399"/>
            <a:ext cx="52564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430880-1500-51EE-535B-CB99B8541FD1}"/>
              </a:ext>
            </a:extLst>
          </p:cNvPr>
          <p:cNvCxnSpPr>
            <a:cxnSpLocks/>
          </p:cNvCxnSpPr>
          <p:nvPr/>
        </p:nvCxnSpPr>
        <p:spPr>
          <a:xfrm flipV="1">
            <a:off x="7437258" y="2368071"/>
            <a:ext cx="0" cy="69532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3BE959-C63F-7AEF-6C81-FA6CD76391A5}"/>
              </a:ext>
            </a:extLst>
          </p:cNvPr>
          <p:cNvCxnSpPr>
            <a:cxnSpLocks/>
          </p:cNvCxnSpPr>
          <p:nvPr/>
        </p:nvCxnSpPr>
        <p:spPr>
          <a:xfrm flipH="1">
            <a:off x="5839184" y="2647950"/>
            <a:ext cx="130456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2A99EF-9399-3F1E-08B3-3D45CBE1BDB9}"/>
              </a:ext>
            </a:extLst>
          </p:cNvPr>
          <p:cNvCxnSpPr>
            <a:cxnSpLocks/>
          </p:cNvCxnSpPr>
          <p:nvPr/>
        </p:nvCxnSpPr>
        <p:spPr>
          <a:xfrm flipV="1">
            <a:off x="7143750" y="2647950"/>
            <a:ext cx="0" cy="557214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7530084" y="4852416"/>
            <a:ext cx="275564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10285730" y="3295650"/>
            <a:ext cx="0" cy="1556766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57DE10-EC50-4F5A-965A-5D480F634F58}"/>
              </a:ext>
            </a:extLst>
          </p:cNvPr>
          <p:cNvCxnSpPr>
            <a:cxnSpLocks/>
          </p:cNvCxnSpPr>
          <p:nvPr/>
        </p:nvCxnSpPr>
        <p:spPr>
          <a:xfrm>
            <a:off x="10285730" y="3295650"/>
            <a:ext cx="73152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0CE8FF-DBC5-A8CA-8E7E-D78D9B7CDE7D}"/>
              </a:ext>
            </a:extLst>
          </p:cNvPr>
          <p:cNvCxnSpPr>
            <a:cxnSpLocks/>
          </p:cNvCxnSpPr>
          <p:nvPr/>
        </p:nvCxnSpPr>
        <p:spPr>
          <a:xfrm>
            <a:off x="7553325" y="4474241"/>
            <a:ext cx="0" cy="370016"/>
          </a:xfrm>
          <a:prstGeom prst="line">
            <a:avLst/>
          </a:prstGeom>
          <a:ln w="1270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F05DE-C490-99DF-1264-8FBF4ADB34ED}"/>
              </a:ext>
            </a:extLst>
          </p:cNvPr>
          <p:cNvCxnSpPr>
            <a:cxnSpLocks/>
          </p:cNvCxnSpPr>
          <p:nvPr/>
        </p:nvCxnSpPr>
        <p:spPr>
          <a:xfrm flipV="1">
            <a:off x="6180137" y="2202492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E02E-54A3-3F3F-595D-E569B73DA421}"/>
              </a:ext>
            </a:extLst>
          </p:cNvPr>
          <p:cNvCxnSpPr>
            <a:cxnSpLocks/>
          </p:cNvCxnSpPr>
          <p:nvPr/>
        </p:nvCxnSpPr>
        <p:spPr>
          <a:xfrm flipH="1">
            <a:off x="5754687" y="2571750"/>
            <a:ext cx="106521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F172D-05FE-A86C-C78D-D16AAD91BC3C}"/>
              </a:ext>
            </a:extLst>
          </p:cNvPr>
          <p:cNvCxnSpPr>
            <a:cxnSpLocks/>
          </p:cNvCxnSpPr>
          <p:nvPr/>
        </p:nvCxnSpPr>
        <p:spPr>
          <a:xfrm flipV="1">
            <a:off x="5754687" y="2212496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87DAA-4BBA-645A-28E2-F8D885C19171}"/>
              </a:ext>
            </a:extLst>
          </p:cNvPr>
          <p:cNvCxnSpPr>
            <a:cxnSpLocks/>
          </p:cNvCxnSpPr>
          <p:nvPr/>
        </p:nvCxnSpPr>
        <p:spPr>
          <a:xfrm flipV="1">
            <a:off x="6275387" y="2202492"/>
            <a:ext cx="0" cy="27400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8E16DE-E5ED-2856-C972-967EFBF1D18E}"/>
              </a:ext>
            </a:extLst>
          </p:cNvPr>
          <p:cNvSpPr/>
          <p:nvPr/>
        </p:nvSpPr>
        <p:spPr>
          <a:xfrm>
            <a:off x="6162039" y="2540953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10-AF92-13E6-7C38-E75884DE6255}"/>
              </a:ext>
            </a:extLst>
          </p:cNvPr>
          <p:cNvSpPr/>
          <p:nvPr/>
        </p:nvSpPr>
        <p:spPr>
          <a:xfrm>
            <a:off x="5316898" y="1517376"/>
            <a:ext cx="1533343" cy="119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7710840" y="3873500"/>
            <a:ext cx="24444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7724810" y="3873500"/>
            <a:ext cx="0" cy="1178321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E016C-7E8F-EE6A-EB30-33F602F8B137}"/>
              </a:ext>
            </a:extLst>
          </p:cNvPr>
          <p:cNvCxnSpPr>
            <a:cxnSpLocks/>
          </p:cNvCxnSpPr>
          <p:nvPr/>
        </p:nvCxnSpPr>
        <p:spPr>
          <a:xfrm>
            <a:off x="7724810" y="5051821"/>
            <a:ext cx="265058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DBDFA-ED47-D8BB-3F6B-2CB14654D2A4}"/>
              </a:ext>
            </a:extLst>
          </p:cNvPr>
          <p:cNvCxnSpPr>
            <a:cxnSpLocks/>
          </p:cNvCxnSpPr>
          <p:nvPr/>
        </p:nvCxnSpPr>
        <p:spPr>
          <a:xfrm>
            <a:off x="10375392" y="3302486"/>
            <a:ext cx="0" cy="174933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EB05E9-7BA1-490F-C3E1-E9A30026F120}"/>
              </a:ext>
            </a:extLst>
          </p:cNvPr>
          <p:cNvCxnSpPr>
            <a:cxnSpLocks/>
          </p:cNvCxnSpPr>
          <p:nvPr/>
        </p:nvCxnSpPr>
        <p:spPr>
          <a:xfrm>
            <a:off x="10375392" y="3295650"/>
            <a:ext cx="654558" cy="6836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CBDA47-8D87-E1CA-2CBF-B103FDE2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76"/>
            <a:ext cx="12192000" cy="46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B3FA7-0A32-6446-E374-38E48DF6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376" y="1073917"/>
            <a:ext cx="12192000" cy="48335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BACB9-4FE0-0880-6F73-B8AA2F75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" y="1210307"/>
            <a:ext cx="11905138" cy="46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2DDBB0-063D-B498-4BD6-B115AA7910CA}"/>
              </a:ext>
            </a:extLst>
          </p:cNvPr>
          <p:cNvSpPr txBox="1"/>
          <p:nvPr/>
        </p:nvSpPr>
        <p:spPr>
          <a:xfrm>
            <a:off x="555171" y="285750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16D7C-58B6-2C30-E729-68BA0609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777"/>
            <a:ext cx="12192000" cy="4866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3D8F6-07FF-E889-04F2-BD8AAC7043C1}"/>
              </a:ext>
            </a:extLst>
          </p:cNvPr>
          <p:cNvSpPr txBox="1"/>
          <p:nvPr/>
        </p:nvSpPr>
        <p:spPr>
          <a:xfrm>
            <a:off x="5540915" y="1666875"/>
            <a:ext cx="938719" cy="29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RST</a:t>
            </a:r>
          </a:p>
          <a:p>
            <a:r>
              <a:rPr lang="en-US" sz="700" dirty="0"/>
              <a:t>GND</a:t>
            </a:r>
          </a:p>
          <a:p>
            <a:r>
              <a:rPr lang="en-US" sz="700" dirty="0"/>
              <a:t>RX</a:t>
            </a:r>
          </a:p>
          <a:p>
            <a:r>
              <a:rPr lang="en-US" sz="700" dirty="0"/>
              <a:t>TX</a:t>
            </a:r>
          </a:p>
          <a:p>
            <a:r>
              <a:rPr lang="en-US" sz="700" dirty="0"/>
              <a:t>VDD</a:t>
            </a:r>
          </a:p>
          <a:p>
            <a:r>
              <a:rPr lang="en-US" sz="700" dirty="0"/>
              <a:t>GND</a:t>
            </a:r>
          </a:p>
          <a:p>
            <a:r>
              <a:rPr lang="en-US" sz="700" dirty="0"/>
              <a:t>VCC</a:t>
            </a:r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13878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Caragay</dc:creator>
  <cp:lastModifiedBy>Russell Caragay</cp:lastModifiedBy>
  <cp:revision>7</cp:revision>
  <dcterms:created xsi:type="dcterms:W3CDTF">2023-04-07T08:11:20Z</dcterms:created>
  <dcterms:modified xsi:type="dcterms:W3CDTF">2023-04-17T16:45:21Z</dcterms:modified>
</cp:coreProperties>
</file>