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7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192" t="13673" r="6970" b="11010"/>
          <a:stretch/>
        </p:blipFill>
        <p:spPr>
          <a:xfrm>
            <a:off x="0" y="1288230"/>
            <a:ext cx="7391952" cy="39469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7991" y="1279094"/>
            <a:ext cx="1816009" cy="4235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5" dirty="0"/>
              <a:t>Apis andreniformis </a:t>
            </a:r>
            <a:endParaRPr lang="en-US" sz="1075" dirty="0" smtClean="0"/>
          </a:p>
          <a:p>
            <a:r>
              <a:rPr lang="en-US" sz="1075" dirty="0"/>
              <a:t>Apis florea </a:t>
            </a:r>
            <a:endParaRPr lang="en-US" sz="1075" dirty="0" smtClean="0"/>
          </a:p>
          <a:p>
            <a:r>
              <a:rPr lang="en-US" sz="1075" dirty="0"/>
              <a:t>Apis </a:t>
            </a:r>
            <a:r>
              <a:rPr lang="en-US" sz="1075" dirty="0" smtClean="0"/>
              <a:t>cerana</a:t>
            </a:r>
          </a:p>
          <a:p>
            <a:r>
              <a:rPr lang="en-US" sz="1075" dirty="0"/>
              <a:t>Apis mellifera </a:t>
            </a:r>
            <a:endParaRPr lang="en-US" sz="1075" dirty="0" smtClean="0"/>
          </a:p>
          <a:p>
            <a:r>
              <a:rPr lang="en-US" sz="1075" dirty="0"/>
              <a:t>Apis mellifera </a:t>
            </a:r>
            <a:endParaRPr lang="en-US" sz="1075" dirty="0" smtClean="0"/>
          </a:p>
          <a:p>
            <a:r>
              <a:rPr lang="en-US" sz="1100" dirty="0"/>
              <a:t>Apis mellifera </a:t>
            </a:r>
            <a:endParaRPr lang="en-US" sz="1075" dirty="0" smtClean="0"/>
          </a:p>
          <a:p>
            <a:r>
              <a:rPr lang="en-US" sz="1100" dirty="0"/>
              <a:t>Apis mellifera</a:t>
            </a:r>
            <a:r>
              <a:rPr lang="en-US" sz="1100" dirty="0"/>
              <a:t> </a:t>
            </a:r>
            <a:endParaRPr lang="en-US" sz="1075" dirty="0" smtClean="0"/>
          </a:p>
          <a:p>
            <a:r>
              <a:rPr lang="en-US" sz="1075" dirty="0"/>
              <a:t>Bombus occidentalis </a:t>
            </a:r>
            <a:endParaRPr lang="en-US" sz="1075" dirty="0" smtClean="0"/>
          </a:p>
          <a:p>
            <a:r>
              <a:rPr lang="en-US" sz="1075" dirty="0"/>
              <a:t>Bombus griseocollis </a:t>
            </a:r>
            <a:endParaRPr lang="en-US" sz="1075" dirty="0" smtClean="0"/>
          </a:p>
          <a:p>
            <a:r>
              <a:rPr lang="en-US" sz="1075" dirty="0"/>
              <a:t>Bombus griseocollis </a:t>
            </a:r>
            <a:endParaRPr lang="en-US" sz="1075" dirty="0" smtClean="0"/>
          </a:p>
          <a:p>
            <a:r>
              <a:rPr lang="en-US" sz="1075" dirty="0"/>
              <a:t>Bombus griseocollis </a:t>
            </a:r>
            <a:endParaRPr lang="en-US" sz="1075" dirty="0" smtClean="0"/>
          </a:p>
          <a:p>
            <a:r>
              <a:rPr lang="en-US" sz="1075" dirty="0"/>
              <a:t>Bombus rufocinctus </a:t>
            </a:r>
            <a:endParaRPr lang="en-US" sz="1075" dirty="0" smtClean="0"/>
          </a:p>
          <a:p>
            <a:r>
              <a:rPr lang="en-US" sz="1075" dirty="0"/>
              <a:t>Bombus fervidus </a:t>
            </a:r>
            <a:endParaRPr lang="en-US" sz="1075" dirty="0" smtClean="0"/>
          </a:p>
          <a:p>
            <a:r>
              <a:rPr lang="en-US" sz="1075" dirty="0"/>
              <a:t>Bombus fervidus </a:t>
            </a:r>
            <a:endParaRPr lang="en-US" sz="1075" dirty="0" smtClean="0"/>
          </a:p>
          <a:p>
            <a:r>
              <a:rPr lang="en-US" sz="1075" dirty="0"/>
              <a:t>Bombus nevadensis </a:t>
            </a:r>
            <a:endParaRPr lang="en-US" sz="1075" dirty="0" smtClean="0"/>
          </a:p>
          <a:p>
            <a:r>
              <a:rPr lang="en-US" sz="1075" dirty="0"/>
              <a:t>Bombus nevadensis </a:t>
            </a:r>
            <a:endParaRPr lang="en-US" sz="1075" dirty="0" smtClean="0"/>
          </a:p>
          <a:p>
            <a:r>
              <a:rPr lang="en-US" sz="1075" dirty="0"/>
              <a:t>Bombus appositus </a:t>
            </a:r>
            <a:endParaRPr lang="en-US" sz="1075" dirty="0" smtClean="0"/>
          </a:p>
          <a:p>
            <a:r>
              <a:rPr lang="en-US" sz="1075" dirty="0"/>
              <a:t>Bombus appositus </a:t>
            </a:r>
            <a:endParaRPr lang="en-US" sz="1075" dirty="0" smtClean="0"/>
          </a:p>
          <a:p>
            <a:r>
              <a:rPr lang="en-US" sz="1075" dirty="0"/>
              <a:t>Bombus appositus </a:t>
            </a:r>
            <a:endParaRPr lang="en-US" sz="1075" dirty="0" smtClean="0"/>
          </a:p>
          <a:p>
            <a:r>
              <a:rPr lang="en-US" sz="1075" dirty="0"/>
              <a:t>Bombus fervidus </a:t>
            </a:r>
            <a:endParaRPr lang="en-US" sz="1075" dirty="0" smtClean="0"/>
          </a:p>
          <a:p>
            <a:r>
              <a:rPr lang="en-US" sz="1075" dirty="0"/>
              <a:t>Bombus pensylvanicus </a:t>
            </a:r>
            <a:endParaRPr lang="en-US" sz="1075" dirty="0" smtClean="0"/>
          </a:p>
          <a:p>
            <a:r>
              <a:rPr lang="en-US" sz="1075" dirty="0"/>
              <a:t>Bombus pensylvanicus </a:t>
            </a:r>
            <a:endParaRPr lang="en-US" sz="1075" dirty="0" smtClean="0"/>
          </a:p>
          <a:p>
            <a:r>
              <a:rPr lang="en-US" sz="1075" dirty="0"/>
              <a:t>Bombus pensylvanicus </a:t>
            </a:r>
            <a:endParaRPr lang="en-US" sz="1075" dirty="0" smtClean="0"/>
          </a:p>
          <a:p>
            <a:endParaRPr lang="en-US" sz="1075" dirty="0" smtClean="0"/>
          </a:p>
          <a:p>
            <a:endParaRPr lang="en-US" sz="105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4551" y="498625"/>
            <a:ext cx="21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Snogdrassella</a:t>
            </a:r>
            <a:r>
              <a:rPr lang="en-US" dirty="0" smtClean="0"/>
              <a:t> </a:t>
            </a:r>
            <a:r>
              <a:rPr lang="en-US" dirty="0" err="1" smtClean="0"/>
              <a:t>alvi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8027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17</TotalTime>
  <Words>48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Perception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Vander Wood</dc:creator>
  <cp:lastModifiedBy>Drew Vander Wood</cp:lastModifiedBy>
  <cp:revision>3</cp:revision>
  <dcterms:created xsi:type="dcterms:W3CDTF">2016-02-03T21:18:06Z</dcterms:created>
  <dcterms:modified xsi:type="dcterms:W3CDTF">2016-02-03T21:35:43Z</dcterms:modified>
</cp:coreProperties>
</file>