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a31242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a31242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a31242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a31242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a31242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a31242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a31242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a31242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a312421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a312421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a312421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a312421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a312421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a312421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a31242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a31242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a312421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a312421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a3124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a3124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a31242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a31242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a31242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a31242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a31242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a31242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a31242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a31242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a312421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a312421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a31242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a31242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.azure.com/russellemergentai/" TargetMode="External"/><Relationship Id="rId4" Type="http://schemas.openxmlformats.org/officeDocument/2006/relationships/hyperlink" Target="https://portal.azure.com/#home" TargetMode="External"/><Relationship Id="rId5" Type="http://schemas.openxmlformats.org/officeDocument/2006/relationships/hyperlink" Target="https://github.com/russellemergentai/azure-test-batch-app" TargetMode="External"/><Relationship Id="rId6" Type="http://schemas.openxmlformats.org/officeDocument/2006/relationships/hyperlink" Target="https://docs.microsoft.com/en-us/azure/batch/batch-ci-cd" TargetMode="External"/><Relationship Id="rId7" Type="http://schemas.openxmlformats.org/officeDocument/2006/relationships/hyperlink" Target="https://docs.microsoft.com/en-us/azure/batch/batch-task-dependenc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with Azure Batch and Azure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87750" y="619700"/>
            <a:ext cx="85206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Universal Windows Platform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Build a Universal Windows Platform project using Visual Studio.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Add steps that test and distribute an app, save build artifacts, and more: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https://aka.ms/yaml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trigger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master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pool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vmImage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'windows-latest'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variables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solution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'**/*.sln'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buildPlatform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buildConfiguration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appxPackageDir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'$(build.artifactStagingDirectory)\AppxPackages\\'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steps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task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NuGetToolInstaller@1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task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NuGetCommand@2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inputs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restoreSolution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'$(solution)'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task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VSBuild@1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inputs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platform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solution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'$(solution)'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configuration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'$(buildConfiguration)'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msbuildArgs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'/p:AppxBundlePlatforms="$(buildPlatform)" /p:AppxPackageDir="$(appxPackageDir)" /p:AppxBundle=Always /p:UapAppxPackageBuildMode=StoreUpload'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Zip up the files required in the Batch Account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task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ArchiveFiles@2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displayName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'Archive applications'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inputs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rootFolderOrFile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testbatchapp/bin/Release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includeRootFolder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000FF"/>
                </a:solidFill>
                <a:highlight>
                  <a:srgbClr val="FFFFFE"/>
                </a:highlight>
              </a:rPr>
              <a:t>false</a:t>
            </a:r>
            <a:endParaRPr sz="400">
              <a:solidFill>
                <a:srgbClr val="0000FF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archiveFile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'$(Build.ArtifactStagingDirectory)/$(Build.BuildId).zip'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Publish that zip file, so that we can use it as part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rgbClr val="007200"/>
                </a:solidFill>
                <a:highlight>
                  <a:srgbClr val="FFFFFE"/>
                </a:highlight>
              </a:rPr>
              <a:t># of our Release Pipeline later</a:t>
            </a:r>
            <a:endParaRPr sz="400">
              <a:solidFill>
                <a:srgbClr val="0072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task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PublishPipelineArtifact@0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inputs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</a:t>
            </a:r>
            <a:endParaRPr sz="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artifactName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'hpcapp'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    </a:t>
            </a:r>
            <a:r>
              <a:rPr lang="en" sz="400">
                <a:solidFill>
                  <a:srgbClr val="008080"/>
                </a:solidFill>
                <a:highlight>
                  <a:srgbClr val="FFFFFE"/>
                </a:highlight>
              </a:rPr>
              <a:t>targetPath</a:t>
            </a:r>
            <a:r>
              <a:rPr lang="en" sz="4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lang="en" sz="400">
                <a:solidFill>
                  <a:srgbClr val="0451A5"/>
                </a:solidFill>
                <a:highlight>
                  <a:srgbClr val="FFFFFE"/>
                </a:highlight>
              </a:rPr>
              <a:t>'$(Build.ArtifactStagingDirectory)'</a:t>
            </a:r>
            <a:endParaRPr sz="4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18775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pipeline build.yml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pipeline home page</a:t>
            </a:r>
            <a:endParaRPr sz="18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450"/>
            <a:ext cx="7061800" cy="37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pipeline graphic editor - Create app package task</a:t>
            </a:r>
            <a:endParaRPr sz="1800"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500"/>
            <a:ext cx="7384050" cy="3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app package Azure CLI - inline script</a:t>
            </a:r>
            <a:endParaRPr sz="1800"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473"/>
            <a:ext cx="7384050" cy="39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pipeline - push app package task</a:t>
            </a:r>
            <a:endParaRPr sz="1800"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1153975"/>
            <a:ext cx="7185751" cy="38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Push app package task - Azure CLI inline script</a:t>
            </a:r>
            <a:endParaRPr sz="1800"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10168" r="0" t="26475"/>
          <a:stretch/>
        </p:blipFill>
        <p:spPr>
          <a:xfrm>
            <a:off x="311700" y="1326147"/>
            <a:ext cx="8214451" cy="358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pipeline variables</a:t>
            </a:r>
            <a:endParaRPr sz="1800"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5" y="1017723"/>
            <a:ext cx="7693899" cy="41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673"/>
            <a:ext cx="9144000" cy="478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URLs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https://dev.azure.com/russellemergentai/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subscription: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https://portal.azure.com/#home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for gridlib: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https://github.com/russellemergentai/azure-test-batch-app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https://docs.microsoft.com/en-us/azure/batch/batch-ci-cd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https://docs.microsoft.com/en-us/azure/batch/batch-task-dependencies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subscription, batch account and storage account</a:t>
            </a:r>
            <a:endParaRPr sz="18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81" y="1017725"/>
            <a:ext cx="7487920" cy="3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of tasks running on Azure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266275"/>
            <a:ext cx="6947199" cy="3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package deployed to Azure Batch</a:t>
            </a:r>
            <a:endParaRPr sz="18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25" y="1118275"/>
            <a:ext cx="6927375" cy="36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Details of Application package</a:t>
            </a:r>
            <a:endParaRPr sz="18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97998"/>
            <a:ext cx="7235080" cy="38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 repository for gridlib, consumed from Azure Build</a:t>
            </a:r>
            <a:endParaRPr sz="18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100"/>
            <a:ext cx="7186751" cy="38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batch running dependent tasks</a:t>
            </a:r>
            <a:endParaRPr sz="18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225"/>
            <a:ext cx="7209499" cy="38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Azure Devops Pipeline</a:t>
            </a:r>
            <a:endParaRPr sz="18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675"/>
            <a:ext cx="7237324" cy="3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