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DB1582-6648-46C4-547D-F0CCA59FFAD8}" v="1153" dt="2022-04-24T21:00:12.011"/>
    <p1510:client id="{CD9BF277-176A-42EC-8828-0FDFF1877968}" v="1424" dt="2022-04-24T16:33:50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sell Francis" userId="S::rfrancis@codelogic.com::4ecfad85-adcb-49ba-9a6f-ea59b770ff47" providerId="AD" clId="Web-{CADB1582-6648-46C4-547D-F0CCA59FFAD8}"/>
    <pc:docChg chg="addSld delSld modSld sldOrd">
      <pc:chgData name="Russell Francis" userId="S::rfrancis@codelogic.com::4ecfad85-adcb-49ba-9a6f-ea59b770ff47" providerId="AD" clId="Web-{CADB1582-6648-46C4-547D-F0CCA59FFAD8}" dt="2022-04-24T21:00:12.011" v="1134" actId="20577"/>
      <pc:docMkLst>
        <pc:docMk/>
      </pc:docMkLst>
      <pc:sldChg chg="addSp delSp modSp mod setBg addAnim">
        <pc:chgData name="Russell Francis" userId="S::rfrancis@codelogic.com::4ecfad85-adcb-49ba-9a6f-ea59b770ff47" providerId="AD" clId="Web-{CADB1582-6648-46C4-547D-F0CCA59FFAD8}" dt="2022-04-24T21:00:12.011" v="1134" actId="20577"/>
        <pc:sldMkLst>
          <pc:docMk/>
          <pc:sldMk cId="109857222" sldId="256"/>
        </pc:sldMkLst>
        <pc:spChg chg="mod">
          <ac:chgData name="Russell Francis" userId="S::rfrancis@codelogic.com::4ecfad85-adcb-49ba-9a6f-ea59b770ff47" providerId="AD" clId="Web-{CADB1582-6648-46C4-547D-F0CCA59FFAD8}" dt="2022-04-24T20:26:26.130" v="518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ussell Francis" userId="S::rfrancis@codelogic.com::4ecfad85-adcb-49ba-9a6f-ea59b770ff47" providerId="AD" clId="Web-{CADB1582-6648-46C4-547D-F0CCA59FFAD8}" dt="2022-04-24T21:00:12.011" v="1134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Russell Francis" userId="S::rfrancis@codelogic.com::4ecfad85-adcb-49ba-9a6f-ea59b770ff47" providerId="AD" clId="Web-{CADB1582-6648-46C4-547D-F0CCA59FFAD8}" dt="2022-04-24T20:26:26.130" v="518"/>
          <ac:spMkLst>
            <pc:docMk/>
            <pc:sldMk cId="109857222" sldId="256"/>
            <ac:spMk id="8" creationId="{FFD48BC7-DC40-47DE-87EE-9F4B6ECB9ABB}"/>
          </ac:spMkLst>
        </pc:spChg>
        <pc:spChg chg="add del">
          <ac:chgData name="Russell Francis" userId="S::rfrancis@codelogic.com::4ecfad85-adcb-49ba-9a6f-ea59b770ff47" providerId="AD" clId="Web-{CADB1582-6648-46C4-547D-F0CCA59FFAD8}" dt="2022-04-24T20:26:26.130" v="517"/>
          <ac:spMkLst>
            <pc:docMk/>
            <pc:sldMk cId="109857222" sldId="256"/>
            <ac:spMk id="9" creationId="{C1DD1A8A-57D5-4A81-AD04-532B043C5611}"/>
          </ac:spMkLst>
        </pc:spChg>
        <pc:spChg chg="add">
          <ac:chgData name="Russell Francis" userId="S::rfrancis@codelogic.com::4ecfad85-adcb-49ba-9a6f-ea59b770ff47" providerId="AD" clId="Web-{CADB1582-6648-46C4-547D-F0CCA59FFAD8}" dt="2022-04-24T20:26:26.130" v="518"/>
          <ac:spMkLst>
            <pc:docMk/>
            <pc:sldMk cId="109857222" sldId="256"/>
            <ac:spMk id="10" creationId="{E502BBC7-2C76-46F3-BC24-5985BC13DB88}"/>
          </ac:spMkLst>
        </pc:spChg>
        <pc:spChg chg="add del">
          <ac:chgData name="Russell Francis" userId="S::rfrancis@codelogic.com::4ecfad85-adcb-49ba-9a6f-ea59b770ff47" providerId="AD" clId="Web-{CADB1582-6648-46C4-547D-F0CCA59FFAD8}" dt="2022-04-24T20:26:26.130" v="517"/>
          <ac:spMkLst>
            <pc:docMk/>
            <pc:sldMk cId="109857222" sldId="256"/>
            <ac:spMk id="11" creationId="{007891EC-4501-44ED-A8C8-B11B6DB767AB}"/>
          </ac:spMkLst>
        </pc:spChg>
        <pc:spChg chg="add">
          <ac:chgData name="Russell Francis" userId="S::rfrancis@codelogic.com::4ecfad85-adcb-49ba-9a6f-ea59b770ff47" providerId="AD" clId="Web-{CADB1582-6648-46C4-547D-F0CCA59FFAD8}" dt="2022-04-24T20:26:26.130" v="518"/>
          <ac:spMkLst>
            <pc:docMk/>
            <pc:sldMk cId="109857222" sldId="256"/>
            <ac:spMk id="12" creationId="{C7F28D52-2A5F-4D23-81AE-7CB8B591C7AF}"/>
          </ac:spMkLst>
        </pc:spChg>
        <pc:spChg chg="add">
          <ac:chgData name="Russell Francis" userId="S::rfrancis@codelogic.com::4ecfad85-adcb-49ba-9a6f-ea59b770ff47" providerId="AD" clId="Web-{CADB1582-6648-46C4-547D-F0CCA59FFAD8}" dt="2022-04-24T20:26:26.130" v="518"/>
          <ac:spMkLst>
            <pc:docMk/>
            <pc:sldMk cId="109857222" sldId="256"/>
            <ac:spMk id="14" creationId="{3629484E-3792-4B3D-89AD-7C8A1ED0E0D4}"/>
          </ac:spMkLst>
        </pc:spChg>
        <pc:picChg chg="add del">
          <ac:chgData name="Russell Francis" userId="S::rfrancis@codelogic.com::4ecfad85-adcb-49ba-9a6f-ea59b770ff47" providerId="AD" clId="Web-{CADB1582-6648-46C4-547D-F0CCA59FFAD8}" dt="2022-04-24T20:26:26.130" v="517"/>
          <ac:picMkLst>
            <pc:docMk/>
            <pc:sldMk cId="109857222" sldId="256"/>
            <ac:picMk id="5" creationId="{08B3DA97-AF1D-7188-5843-FBEAEE2FBCC4}"/>
          </ac:picMkLst>
        </pc:picChg>
      </pc:sldChg>
      <pc:sldChg chg="addSp modSp mod setBg">
        <pc:chgData name="Russell Francis" userId="S::rfrancis@codelogic.com::4ecfad85-adcb-49ba-9a6f-ea59b770ff47" providerId="AD" clId="Web-{CADB1582-6648-46C4-547D-F0CCA59FFAD8}" dt="2022-04-24T20:25:55.754" v="515"/>
        <pc:sldMkLst>
          <pc:docMk/>
          <pc:sldMk cId="1926029011" sldId="258"/>
        </pc:sldMkLst>
        <pc:spChg chg="mod">
          <ac:chgData name="Russell Francis" userId="S::rfrancis@codelogic.com::4ecfad85-adcb-49ba-9a6f-ea59b770ff47" providerId="AD" clId="Web-{CADB1582-6648-46C4-547D-F0CCA59FFAD8}" dt="2022-04-24T20:25:55.754" v="515"/>
          <ac:spMkLst>
            <pc:docMk/>
            <pc:sldMk cId="1926029011" sldId="258"/>
            <ac:spMk id="2" creationId="{66FACE49-25AC-8890-7CB8-C23E641394AB}"/>
          </ac:spMkLst>
        </pc:spChg>
        <pc:spChg chg="mod">
          <ac:chgData name="Russell Francis" userId="S::rfrancis@codelogic.com::4ecfad85-adcb-49ba-9a6f-ea59b770ff47" providerId="AD" clId="Web-{CADB1582-6648-46C4-547D-F0CCA59FFAD8}" dt="2022-04-24T20:25:55.754" v="515"/>
          <ac:spMkLst>
            <pc:docMk/>
            <pc:sldMk cId="1926029011" sldId="258"/>
            <ac:spMk id="4" creationId="{DB6E23D8-CCA4-CD31-F6BA-69F82B697F36}"/>
          </ac:spMkLst>
        </pc:spChg>
        <pc:spChg chg="add">
          <ac:chgData name="Russell Francis" userId="S::rfrancis@codelogic.com::4ecfad85-adcb-49ba-9a6f-ea59b770ff47" providerId="AD" clId="Web-{CADB1582-6648-46C4-547D-F0CCA59FFAD8}" dt="2022-04-24T20:25:55.754" v="515"/>
          <ac:spMkLst>
            <pc:docMk/>
            <pc:sldMk cId="1926029011" sldId="258"/>
            <ac:spMk id="13" creationId="{96918796-2918-40D6-BE3A-4600C47FCD42}"/>
          </ac:spMkLst>
        </pc:spChg>
        <pc:picChg chg="mod">
          <ac:chgData name="Russell Francis" userId="S::rfrancis@codelogic.com::4ecfad85-adcb-49ba-9a6f-ea59b770ff47" providerId="AD" clId="Web-{CADB1582-6648-46C4-547D-F0CCA59FFAD8}" dt="2022-04-24T20:25:55.754" v="515"/>
          <ac:picMkLst>
            <pc:docMk/>
            <pc:sldMk cId="1926029011" sldId="258"/>
            <ac:picMk id="8" creationId="{6BD04BCD-F24B-A2A2-B584-C7C1792887AE}"/>
          </ac:picMkLst>
        </pc:picChg>
      </pc:sldChg>
      <pc:sldChg chg="addSp delSp">
        <pc:chgData name="Russell Francis" userId="S::rfrancis@codelogic.com::4ecfad85-adcb-49ba-9a6f-ea59b770ff47" providerId="AD" clId="Web-{CADB1582-6648-46C4-547D-F0CCA59FFAD8}" dt="2022-04-24T20:25:16.191" v="512"/>
        <pc:sldMkLst>
          <pc:docMk/>
          <pc:sldMk cId="2457914165" sldId="259"/>
        </pc:sldMkLst>
        <pc:spChg chg="add del">
          <ac:chgData name="Russell Francis" userId="S::rfrancis@codelogic.com::4ecfad85-adcb-49ba-9a6f-ea59b770ff47" providerId="AD" clId="Web-{CADB1582-6648-46C4-547D-F0CCA59FFAD8}" dt="2022-04-24T20:25:16.191" v="512"/>
          <ac:spMkLst>
            <pc:docMk/>
            <pc:sldMk cId="2457914165" sldId="259"/>
            <ac:spMk id="4" creationId="{F4571B5A-2E7A-2E88-F7E6-F239208A911A}"/>
          </ac:spMkLst>
        </pc:spChg>
        <pc:graphicFrameChg chg="add del">
          <ac:chgData name="Russell Francis" userId="S::rfrancis@codelogic.com::4ecfad85-adcb-49ba-9a6f-ea59b770ff47" providerId="AD" clId="Web-{CADB1582-6648-46C4-547D-F0CCA59FFAD8}" dt="2022-04-24T20:24:49.175" v="508"/>
          <ac:graphicFrameMkLst>
            <pc:docMk/>
            <pc:sldMk cId="2457914165" sldId="259"/>
            <ac:graphicFrameMk id="8" creationId="{4AD5342A-597E-6E7B-FB12-96372A90054A}"/>
          </ac:graphicFrameMkLst>
        </pc:graphicFrameChg>
        <pc:graphicFrameChg chg="add del">
          <ac:chgData name="Russell Francis" userId="S::rfrancis@codelogic.com::4ecfad85-adcb-49ba-9a6f-ea59b770ff47" providerId="AD" clId="Web-{CADB1582-6648-46C4-547D-F0CCA59FFAD8}" dt="2022-04-24T20:24:55.362" v="510"/>
          <ac:graphicFrameMkLst>
            <pc:docMk/>
            <pc:sldMk cId="2457914165" sldId="259"/>
            <ac:graphicFrameMk id="10" creationId="{2210B7F1-7D2B-D53F-1B93-F3EFA5D56BA6}"/>
          </ac:graphicFrameMkLst>
        </pc:graphicFrameChg>
        <pc:graphicFrameChg chg="add del">
          <ac:chgData name="Russell Francis" userId="S::rfrancis@codelogic.com::4ecfad85-adcb-49ba-9a6f-ea59b770ff47" providerId="AD" clId="Web-{CADB1582-6648-46C4-547D-F0CCA59FFAD8}" dt="2022-04-24T20:25:16.191" v="512"/>
          <ac:graphicFrameMkLst>
            <pc:docMk/>
            <pc:sldMk cId="2457914165" sldId="259"/>
            <ac:graphicFrameMk id="12" creationId="{9B58034B-77CA-8F2F-6458-8061CD8DDB6E}"/>
          </ac:graphicFrameMkLst>
        </pc:graphicFrameChg>
      </pc:sldChg>
      <pc:sldChg chg="addSp delSp modSp mod setBg">
        <pc:chgData name="Russell Francis" userId="S::rfrancis@codelogic.com::4ecfad85-adcb-49ba-9a6f-ea59b770ff47" providerId="AD" clId="Web-{CADB1582-6648-46C4-547D-F0CCA59FFAD8}" dt="2022-04-24T20:25:43.332" v="514"/>
        <pc:sldMkLst>
          <pc:docMk/>
          <pc:sldMk cId="264764440" sldId="260"/>
        </pc:sldMkLst>
        <pc:spChg chg="mod">
          <ac:chgData name="Russell Francis" userId="S::rfrancis@codelogic.com::4ecfad85-adcb-49ba-9a6f-ea59b770ff47" providerId="AD" clId="Web-{CADB1582-6648-46C4-547D-F0CCA59FFAD8}" dt="2022-04-24T20:25:43.332" v="514"/>
          <ac:spMkLst>
            <pc:docMk/>
            <pc:sldMk cId="264764440" sldId="260"/>
            <ac:spMk id="2" creationId="{1D6B9AD9-C3A7-2C06-C5C9-91E16EB36ADB}"/>
          </ac:spMkLst>
        </pc:spChg>
        <pc:spChg chg="add del">
          <ac:chgData name="Russell Francis" userId="S::rfrancis@codelogic.com::4ecfad85-adcb-49ba-9a6f-ea59b770ff47" providerId="AD" clId="Web-{CADB1582-6648-46C4-547D-F0CCA59FFAD8}" dt="2022-04-24T20:25:43.332" v="514"/>
          <ac:spMkLst>
            <pc:docMk/>
            <pc:sldMk cId="264764440" sldId="260"/>
            <ac:spMk id="3" creationId="{90EEBE70-DCF9-F5A6-051A-128EF6BC8DAC}"/>
          </ac:spMkLst>
        </pc:spChg>
        <pc:spChg chg="add">
          <ac:chgData name="Russell Francis" userId="S::rfrancis@codelogic.com::4ecfad85-adcb-49ba-9a6f-ea59b770ff47" providerId="AD" clId="Web-{CADB1582-6648-46C4-547D-F0CCA59FFAD8}" dt="2022-04-24T20:25:43.332" v="514"/>
          <ac:spMkLst>
            <pc:docMk/>
            <pc:sldMk cId="264764440" sldId="260"/>
            <ac:spMk id="6" creationId="{53B021B3-DE93-4AB7-8A18-CF5F1CED88B8}"/>
          </ac:spMkLst>
        </pc:spChg>
        <pc:spChg chg="add">
          <ac:chgData name="Russell Francis" userId="S::rfrancis@codelogic.com::4ecfad85-adcb-49ba-9a6f-ea59b770ff47" providerId="AD" clId="Web-{CADB1582-6648-46C4-547D-F0CCA59FFAD8}" dt="2022-04-24T20:25:43.332" v="514"/>
          <ac:spMkLst>
            <pc:docMk/>
            <pc:sldMk cId="264764440" sldId="260"/>
            <ac:spMk id="7" creationId="{52D502E5-F6B4-4D58-B4AE-FC466FF15EE8}"/>
          </ac:spMkLst>
        </pc:spChg>
        <pc:spChg chg="add">
          <ac:chgData name="Russell Francis" userId="S::rfrancis@codelogic.com::4ecfad85-adcb-49ba-9a6f-ea59b770ff47" providerId="AD" clId="Web-{CADB1582-6648-46C4-547D-F0CCA59FFAD8}" dt="2022-04-24T20:25:43.332" v="514"/>
          <ac:spMkLst>
            <pc:docMk/>
            <pc:sldMk cId="264764440" sldId="260"/>
            <ac:spMk id="8" creationId="{9DECDBF4-02B6-4BB4-B65B-B8107AD6A9E8}"/>
          </ac:spMkLst>
        </pc:spChg>
        <pc:spChg chg="add del">
          <ac:chgData name="Russell Francis" userId="S::rfrancis@codelogic.com::4ecfad85-adcb-49ba-9a6f-ea59b770ff47" providerId="AD" clId="Web-{CADB1582-6648-46C4-547D-F0CCA59FFAD8}" dt="2022-04-24T20:25:16.769" v="513"/>
          <ac:spMkLst>
            <pc:docMk/>
            <pc:sldMk cId="264764440" sldId="260"/>
            <ac:spMk id="9" creationId="{53B021B3-DE93-4AB7-8A18-CF5F1CED88B8}"/>
          </ac:spMkLst>
        </pc:spChg>
        <pc:spChg chg="add del">
          <ac:chgData name="Russell Francis" userId="S::rfrancis@codelogic.com::4ecfad85-adcb-49ba-9a6f-ea59b770ff47" providerId="AD" clId="Web-{CADB1582-6648-46C4-547D-F0CCA59FFAD8}" dt="2022-04-24T20:25:16.769" v="513"/>
          <ac:spMkLst>
            <pc:docMk/>
            <pc:sldMk cId="264764440" sldId="260"/>
            <ac:spMk id="11" creationId="{52D502E5-F6B4-4D58-B4AE-FC466FF15EE8}"/>
          </ac:spMkLst>
        </pc:spChg>
        <pc:spChg chg="add del">
          <ac:chgData name="Russell Francis" userId="S::rfrancis@codelogic.com::4ecfad85-adcb-49ba-9a6f-ea59b770ff47" providerId="AD" clId="Web-{CADB1582-6648-46C4-547D-F0CCA59FFAD8}" dt="2022-04-24T20:25:16.769" v="513"/>
          <ac:spMkLst>
            <pc:docMk/>
            <pc:sldMk cId="264764440" sldId="260"/>
            <ac:spMk id="13" creationId="{9DECDBF4-02B6-4BB4-B65B-B8107AD6A9E8}"/>
          </ac:spMkLst>
        </pc:spChg>
        <pc:graphicFrameChg chg="add del">
          <ac:chgData name="Russell Francis" userId="S::rfrancis@codelogic.com::4ecfad85-adcb-49ba-9a6f-ea59b770ff47" providerId="AD" clId="Web-{CADB1582-6648-46C4-547D-F0CCA59FFAD8}" dt="2022-04-24T20:25:16.769" v="513"/>
          <ac:graphicFrameMkLst>
            <pc:docMk/>
            <pc:sldMk cId="264764440" sldId="260"/>
            <ac:graphicFrameMk id="5" creationId="{26379297-96AE-6DBA-4B71-4610E292A784}"/>
          </ac:graphicFrameMkLst>
        </pc:graphicFrameChg>
        <pc:graphicFrameChg chg="add">
          <ac:chgData name="Russell Francis" userId="S::rfrancis@codelogic.com::4ecfad85-adcb-49ba-9a6f-ea59b770ff47" providerId="AD" clId="Web-{CADB1582-6648-46C4-547D-F0CCA59FFAD8}" dt="2022-04-24T20:25:43.332" v="514"/>
          <ac:graphicFrameMkLst>
            <pc:docMk/>
            <pc:sldMk cId="264764440" sldId="260"/>
            <ac:graphicFrameMk id="10" creationId="{86C49421-4EDD-3190-202B-7285025FC2EF}"/>
          </ac:graphicFrameMkLst>
        </pc:graphicFrameChg>
      </pc:sldChg>
      <pc:sldChg chg="addSp delSp modSp mod setBg">
        <pc:chgData name="Russell Francis" userId="S::rfrancis@codelogic.com::4ecfad85-adcb-49ba-9a6f-ea59b770ff47" providerId="AD" clId="Web-{CADB1582-6648-46C4-547D-F0CCA59FFAD8}" dt="2022-04-24T20:23:32.938" v="495" actId="20577"/>
        <pc:sldMkLst>
          <pc:docMk/>
          <pc:sldMk cId="2042160591" sldId="262"/>
        </pc:sldMkLst>
        <pc:spChg chg="mod">
          <ac:chgData name="Russell Francis" userId="S::rfrancis@codelogic.com::4ecfad85-adcb-49ba-9a6f-ea59b770ff47" providerId="AD" clId="Web-{CADB1582-6648-46C4-547D-F0CCA59FFAD8}" dt="2022-04-24T20:23:32.938" v="495" actId="20577"/>
          <ac:spMkLst>
            <pc:docMk/>
            <pc:sldMk cId="2042160591" sldId="262"/>
            <ac:spMk id="2" creationId="{10B42D27-2589-DEF0-81F1-4A345D720935}"/>
          </ac:spMkLst>
        </pc:spChg>
        <pc:spChg chg="add del mod">
          <ac:chgData name="Russell Francis" userId="S::rfrancis@codelogic.com::4ecfad85-adcb-49ba-9a6f-ea59b770ff47" providerId="AD" clId="Web-{CADB1582-6648-46C4-547D-F0CCA59FFAD8}" dt="2022-04-24T20:23:09.938" v="485"/>
          <ac:spMkLst>
            <pc:docMk/>
            <pc:sldMk cId="2042160591" sldId="262"/>
            <ac:spMk id="3" creationId="{3EA3A1F2-360F-EF96-486A-5D0349F2B1DA}"/>
          </ac:spMkLst>
        </pc:spChg>
        <pc:spChg chg="del mod">
          <ac:chgData name="Russell Francis" userId="S::rfrancis@codelogic.com::4ecfad85-adcb-49ba-9a6f-ea59b770ff47" providerId="AD" clId="Web-{CADB1582-6648-46C4-547D-F0CCA59FFAD8}" dt="2022-04-24T16:44:33.062" v="33"/>
          <ac:spMkLst>
            <pc:docMk/>
            <pc:sldMk cId="2042160591" sldId="262"/>
            <ac:spMk id="3" creationId="{B9A05688-EEEE-6DBB-C8FF-1D0C5A403FED}"/>
          </ac:spMkLst>
        </pc:spChg>
        <pc:spChg chg="mod ord">
          <ac:chgData name="Russell Francis" userId="S::rfrancis@codelogic.com::4ecfad85-adcb-49ba-9a6f-ea59b770ff47" providerId="AD" clId="Web-{CADB1582-6648-46C4-547D-F0CCA59FFAD8}" dt="2022-04-24T20:23:15.266" v="486"/>
          <ac:spMkLst>
            <pc:docMk/>
            <pc:sldMk cId="2042160591" sldId="262"/>
            <ac:spMk id="4" creationId="{1202922A-D4BC-E806-9B7F-C37131DBF4C7}"/>
          </ac:spMkLst>
        </pc:spChg>
        <pc:spChg chg="add">
          <ac:chgData name="Russell Francis" userId="S::rfrancis@codelogic.com::4ecfad85-adcb-49ba-9a6f-ea59b770ff47" providerId="AD" clId="Web-{CADB1582-6648-46C4-547D-F0CCA59FFAD8}" dt="2022-04-24T20:23:15.266" v="486"/>
          <ac:spMkLst>
            <pc:docMk/>
            <pc:sldMk cId="2042160591" sldId="262"/>
            <ac:spMk id="11" creationId="{CC207D10-D28A-4E84-940A-15770F8C86EC}"/>
          </ac:spMkLst>
        </pc:spChg>
        <pc:spChg chg="add">
          <ac:chgData name="Russell Francis" userId="S::rfrancis@codelogic.com::4ecfad85-adcb-49ba-9a6f-ea59b770ff47" providerId="AD" clId="Web-{CADB1582-6648-46C4-547D-F0CCA59FFAD8}" dt="2022-04-24T20:23:15.266" v="486"/>
          <ac:spMkLst>
            <pc:docMk/>
            <pc:sldMk cId="2042160591" sldId="262"/>
            <ac:spMk id="13" creationId="{EBF87945-A001-489F-9D9B-7D9435F0B9CA}"/>
          </ac:spMkLst>
        </pc:spChg>
        <pc:picChg chg="add del mod">
          <ac:chgData name="Russell Francis" userId="S::rfrancis@codelogic.com::4ecfad85-adcb-49ba-9a6f-ea59b770ff47" providerId="AD" clId="Web-{CADB1582-6648-46C4-547D-F0CCA59FFAD8}" dt="2022-04-24T16:48:13.921" v="47"/>
          <ac:picMkLst>
            <pc:docMk/>
            <pc:sldMk cId="2042160591" sldId="262"/>
            <ac:picMk id="5" creationId="{0D3B370F-D52B-2375-BD43-19A37F128FF9}"/>
          </ac:picMkLst>
        </pc:picChg>
        <pc:picChg chg="add mod">
          <ac:chgData name="Russell Francis" userId="S::rfrancis@codelogic.com::4ecfad85-adcb-49ba-9a6f-ea59b770ff47" providerId="AD" clId="Web-{CADB1582-6648-46C4-547D-F0CCA59FFAD8}" dt="2022-04-24T20:23:15.266" v="486"/>
          <ac:picMkLst>
            <pc:docMk/>
            <pc:sldMk cId="2042160591" sldId="262"/>
            <ac:picMk id="6" creationId="{C3FA7A62-5C07-A4AB-889F-7D7DD6ED2D42}"/>
          </ac:picMkLst>
        </pc:picChg>
      </pc:sldChg>
      <pc:sldChg chg="addSp delSp modSp new mod setBg">
        <pc:chgData name="Russell Francis" userId="S::rfrancis@codelogic.com::4ecfad85-adcb-49ba-9a6f-ea59b770ff47" providerId="AD" clId="Web-{CADB1582-6648-46C4-547D-F0CCA59FFAD8}" dt="2022-04-24T20:22:32.296" v="476"/>
        <pc:sldMkLst>
          <pc:docMk/>
          <pc:sldMk cId="3344506574" sldId="263"/>
        </pc:sldMkLst>
        <pc:spChg chg="mod">
          <ac:chgData name="Russell Francis" userId="S::rfrancis@codelogic.com::4ecfad85-adcb-49ba-9a6f-ea59b770ff47" providerId="AD" clId="Web-{CADB1582-6648-46C4-547D-F0CCA59FFAD8}" dt="2022-04-24T20:22:32.296" v="476"/>
          <ac:spMkLst>
            <pc:docMk/>
            <pc:sldMk cId="3344506574" sldId="263"/>
            <ac:spMk id="2" creationId="{A7AF250A-FA47-006C-2028-8F36BBF3DA0C}"/>
          </ac:spMkLst>
        </pc:spChg>
        <pc:spChg chg="del">
          <ac:chgData name="Russell Francis" userId="S::rfrancis@codelogic.com::4ecfad85-adcb-49ba-9a6f-ea59b770ff47" providerId="AD" clId="Web-{CADB1582-6648-46C4-547D-F0CCA59FFAD8}" dt="2022-04-24T19:06:18.108" v="156"/>
          <ac:spMkLst>
            <pc:docMk/>
            <pc:sldMk cId="3344506574" sldId="263"/>
            <ac:spMk id="3" creationId="{F98360F2-77F0-6E46-23C1-FA89DA0A15D7}"/>
          </ac:spMkLst>
        </pc:spChg>
        <pc:spChg chg="mod ord">
          <ac:chgData name="Russell Francis" userId="S::rfrancis@codelogic.com::4ecfad85-adcb-49ba-9a6f-ea59b770ff47" providerId="AD" clId="Web-{CADB1582-6648-46C4-547D-F0CCA59FFAD8}" dt="2022-04-24T20:22:32.296" v="476"/>
          <ac:spMkLst>
            <pc:docMk/>
            <pc:sldMk cId="3344506574" sldId="263"/>
            <ac:spMk id="4" creationId="{F328F90E-25EE-5EDF-4B8C-FAA8CDA2B40A}"/>
          </ac:spMkLst>
        </pc:spChg>
        <pc:spChg chg="add del mod">
          <ac:chgData name="Russell Francis" userId="S::rfrancis@codelogic.com::4ecfad85-adcb-49ba-9a6f-ea59b770ff47" providerId="AD" clId="Web-{CADB1582-6648-46C4-547D-F0CCA59FFAD8}" dt="2022-04-24T19:06:26.765" v="158"/>
          <ac:spMkLst>
            <pc:docMk/>
            <pc:sldMk cId="3344506574" sldId="263"/>
            <ac:spMk id="7" creationId="{73F3773C-57CD-CEF9-3FBF-75F54784BC66}"/>
          </ac:spMkLst>
        </pc:spChg>
        <pc:spChg chg="add del mod">
          <ac:chgData name="Russell Francis" userId="S::rfrancis@codelogic.com::4ecfad85-adcb-49ba-9a6f-ea59b770ff47" providerId="AD" clId="Web-{CADB1582-6648-46C4-547D-F0CCA59FFAD8}" dt="2022-04-24T19:06:30.046" v="160"/>
          <ac:spMkLst>
            <pc:docMk/>
            <pc:sldMk cId="3344506574" sldId="263"/>
            <ac:spMk id="10" creationId="{15D6C73B-3876-50E3-EB4D-3A4AB9F4ED69}"/>
          </ac:spMkLst>
        </pc:spChg>
        <pc:spChg chg="add del">
          <ac:chgData name="Russell Francis" userId="S::rfrancis@codelogic.com::4ecfad85-adcb-49ba-9a6f-ea59b770ff47" providerId="AD" clId="Web-{CADB1582-6648-46C4-547D-F0CCA59FFAD8}" dt="2022-04-24T20:22:32.296" v="476"/>
          <ac:spMkLst>
            <pc:docMk/>
            <pc:sldMk cId="3344506574" sldId="263"/>
            <ac:spMk id="16" creationId="{2B566528-1B12-4246-9431-5C2D7D081168}"/>
          </ac:spMkLst>
        </pc:spChg>
        <pc:spChg chg="add">
          <ac:chgData name="Russell Francis" userId="S::rfrancis@codelogic.com::4ecfad85-adcb-49ba-9a6f-ea59b770ff47" providerId="AD" clId="Web-{CADB1582-6648-46C4-547D-F0CCA59FFAD8}" dt="2022-04-24T20:22:32.296" v="476"/>
          <ac:spMkLst>
            <pc:docMk/>
            <pc:sldMk cId="3344506574" sldId="263"/>
            <ac:spMk id="29" creationId="{FF9B822F-893E-44C8-963C-64F50ACECBB2}"/>
          </ac:spMkLst>
        </pc:spChg>
        <pc:spChg chg="add">
          <ac:chgData name="Russell Francis" userId="S::rfrancis@codelogic.com::4ecfad85-adcb-49ba-9a6f-ea59b770ff47" providerId="AD" clId="Web-{CADB1582-6648-46C4-547D-F0CCA59FFAD8}" dt="2022-04-24T20:22:32.296" v="476"/>
          <ac:spMkLst>
            <pc:docMk/>
            <pc:sldMk cId="3344506574" sldId="263"/>
            <ac:spMk id="31" creationId="{EBF87945-A001-489F-9D9B-7D9435F0B9CA}"/>
          </ac:spMkLst>
        </pc:spChg>
        <pc:grpChg chg="add del">
          <ac:chgData name="Russell Francis" userId="S::rfrancis@codelogic.com::4ecfad85-adcb-49ba-9a6f-ea59b770ff47" providerId="AD" clId="Web-{CADB1582-6648-46C4-547D-F0CCA59FFAD8}" dt="2022-04-24T20:22:32.296" v="476"/>
          <ac:grpSpMkLst>
            <pc:docMk/>
            <pc:sldMk cId="3344506574" sldId="263"/>
            <ac:grpSpMk id="18" creationId="{828A5161-06F1-46CF-8AD7-844680A59E13}"/>
          </ac:grpSpMkLst>
        </pc:grpChg>
        <pc:grpChg chg="add del">
          <ac:chgData name="Russell Francis" userId="S::rfrancis@codelogic.com::4ecfad85-adcb-49ba-9a6f-ea59b770ff47" providerId="AD" clId="Web-{CADB1582-6648-46C4-547D-F0CCA59FFAD8}" dt="2022-04-24T20:22:32.296" v="476"/>
          <ac:grpSpMkLst>
            <pc:docMk/>
            <pc:sldMk cId="3344506574" sldId="263"/>
            <ac:grpSpMk id="22" creationId="{5995D10D-E9C9-47DB-AE7E-801FEF38F5C9}"/>
          </ac:grpSpMkLst>
        </pc:grpChg>
        <pc:picChg chg="add del mod ord modCrop">
          <ac:chgData name="Russell Francis" userId="S::rfrancis@codelogic.com::4ecfad85-adcb-49ba-9a6f-ea59b770ff47" providerId="AD" clId="Web-{CADB1582-6648-46C4-547D-F0CCA59FFAD8}" dt="2022-04-24T19:06:23.889" v="157"/>
          <ac:picMkLst>
            <pc:docMk/>
            <pc:sldMk cId="3344506574" sldId="263"/>
            <ac:picMk id="5" creationId="{678C29EA-2216-5843-1317-7115C7CFEBA1}"/>
          </ac:picMkLst>
        </pc:picChg>
        <pc:picChg chg="add del mod ord modCrop">
          <ac:chgData name="Russell Francis" userId="S::rfrancis@codelogic.com::4ecfad85-adcb-49ba-9a6f-ea59b770ff47" providerId="AD" clId="Web-{CADB1582-6648-46C4-547D-F0CCA59FFAD8}" dt="2022-04-24T19:06:28.608" v="159"/>
          <ac:picMkLst>
            <pc:docMk/>
            <pc:sldMk cId="3344506574" sldId="263"/>
            <ac:picMk id="8" creationId="{211D229C-5686-1DA8-6B08-AF62C415E49D}"/>
          </ac:picMkLst>
        </pc:picChg>
        <pc:picChg chg="add mod">
          <ac:chgData name="Russell Francis" userId="S::rfrancis@codelogic.com::4ecfad85-adcb-49ba-9a6f-ea59b770ff47" providerId="AD" clId="Web-{CADB1582-6648-46C4-547D-F0CCA59FFAD8}" dt="2022-04-24T20:22:32.296" v="476"/>
          <ac:picMkLst>
            <pc:docMk/>
            <pc:sldMk cId="3344506574" sldId="263"/>
            <ac:picMk id="11" creationId="{984FDBFA-18E5-3997-122F-658CF4431AD8}"/>
          </ac:picMkLst>
        </pc:picChg>
      </pc:sldChg>
      <pc:sldChg chg="addSp delSp modSp new mod setBg">
        <pc:chgData name="Russell Francis" userId="S::rfrancis@codelogic.com::4ecfad85-adcb-49ba-9a6f-ea59b770ff47" providerId="AD" clId="Web-{CADB1582-6648-46C4-547D-F0CCA59FFAD8}" dt="2022-04-24T20:24:01.798" v="505" actId="20577"/>
        <pc:sldMkLst>
          <pc:docMk/>
          <pc:sldMk cId="4239521865" sldId="264"/>
        </pc:sldMkLst>
        <pc:spChg chg="mod ord">
          <ac:chgData name="Russell Francis" userId="S::rfrancis@codelogic.com::4ecfad85-adcb-49ba-9a6f-ea59b770ff47" providerId="AD" clId="Web-{CADB1582-6648-46C4-547D-F0CCA59FFAD8}" dt="2022-04-24T20:24:01.798" v="505" actId="20577"/>
          <ac:spMkLst>
            <pc:docMk/>
            <pc:sldMk cId="4239521865" sldId="264"/>
            <ac:spMk id="2" creationId="{AA7F00F1-FE09-7F98-E3B0-15EF0A7CFC9E}"/>
          </ac:spMkLst>
        </pc:spChg>
        <pc:spChg chg="del">
          <ac:chgData name="Russell Francis" userId="S::rfrancis@codelogic.com::4ecfad85-adcb-49ba-9a6f-ea59b770ff47" providerId="AD" clId="Web-{CADB1582-6648-46C4-547D-F0CCA59FFAD8}" dt="2022-04-24T20:17:30.648" v="432"/>
          <ac:spMkLst>
            <pc:docMk/>
            <pc:sldMk cId="4239521865" sldId="264"/>
            <ac:spMk id="3" creationId="{2318CB75-D1B9-0A63-8AEB-30DE5C9C948F}"/>
          </ac:spMkLst>
        </pc:spChg>
        <pc:spChg chg="mod ord">
          <ac:chgData name="Russell Francis" userId="S::rfrancis@codelogic.com::4ecfad85-adcb-49ba-9a6f-ea59b770ff47" providerId="AD" clId="Web-{CADB1582-6648-46C4-547D-F0CCA59FFAD8}" dt="2022-04-24T20:22:24.530" v="475"/>
          <ac:spMkLst>
            <pc:docMk/>
            <pc:sldMk cId="4239521865" sldId="264"/>
            <ac:spMk id="4" creationId="{73C68E5C-1E4C-3880-CC34-032A3F1C1366}"/>
          </ac:spMkLst>
        </pc:spChg>
        <pc:spChg chg="add del">
          <ac:chgData name="Russell Francis" userId="S::rfrancis@codelogic.com::4ecfad85-adcb-49ba-9a6f-ea59b770ff47" providerId="AD" clId="Web-{CADB1582-6648-46C4-547D-F0CCA59FFAD8}" dt="2022-04-24T20:18:03.586" v="438"/>
          <ac:spMkLst>
            <pc:docMk/>
            <pc:sldMk cId="4239521865" sldId="264"/>
            <ac:spMk id="10" creationId="{3CD9DF72-87A3-404E-A828-84CBF11A8303}"/>
          </ac:spMkLst>
        </pc:spChg>
        <pc:spChg chg="add del">
          <ac:chgData name="Russell Francis" userId="S::rfrancis@codelogic.com::4ecfad85-adcb-49ba-9a6f-ea59b770ff47" providerId="AD" clId="Web-{CADB1582-6648-46C4-547D-F0CCA59FFAD8}" dt="2022-04-24T20:18:13.149" v="440"/>
          <ac:spMkLst>
            <pc:docMk/>
            <pc:sldMk cId="4239521865" sldId="264"/>
            <ac:spMk id="14" creationId="{5E39A796-BE83-48B1-B33F-35C4A32AAB57}"/>
          </ac:spMkLst>
        </pc:spChg>
        <pc:spChg chg="add del">
          <ac:chgData name="Russell Francis" userId="S::rfrancis@codelogic.com::4ecfad85-adcb-49ba-9a6f-ea59b770ff47" providerId="AD" clId="Web-{CADB1582-6648-46C4-547D-F0CCA59FFAD8}" dt="2022-04-24T20:18:13.149" v="440"/>
          <ac:spMkLst>
            <pc:docMk/>
            <pc:sldMk cId="4239521865" sldId="264"/>
            <ac:spMk id="15" creationId="{72F84B47-E267-4194-8194-831DB7B5547F}"/>
          </ac:spMkLst>
        </pc:spChg>
        <pc:spChg chg="add del">
          <ac:chgData name="Russell Francis" userId="S::rfrancis@codelogic.com::4ecfad85-adcb-49ba-9a6f-ea59b770ff47" providerId="AD" clId="Web-{CADB1582-6648-46C4-547D-F0CCA59FFAD8}" dt="2022-04-24T20:22:24.530" v="475"/>
          <ac:spMkLst>
            <pc:docMk/>
            <pc:sldMk cId="4239521865" sldId="264"/>
            <ac:spMk id="19" creationId="{2B566528-1B12-4246-9431-5C2D7D081168}"/>
          </ac:spMkLst>
        </pc:spChg>
        <pc:spChg chg="add">
          <ac:chgData name="Russell Francis" userId="S::rfrancis@codelogic.com::4ecfad85-adcb-49ba-9a6f-ea59b770ff47" providerId="AD" clId="Web-{CADB1582-6648-46C4-547D-F0CCA59FFAD8}" dt="2022-04-24T20:22:24.530" v="475"/>
          <ac:spMkLst>
            <pc:docMk/>
            <pc:sldMk cId="4239521865" sldId="264"/>
            <ac:spMk id="26" creationId="{FF9B822F-893E-44C8-963C-64F50ACECBB2}"/>
          </ac:spMkLst>
        </pc:spChg>
        <pc:spChg chg="add">
          <ac:chgData name="Russell Francis" userId="S::rfrancis@codelogic.com::4ecfad85-adcb-49ba-9a6f-ea59b770ff47" providerId="AD" clId="Web-{CADB1582-6648-46C4-547D-F0CCA59FFAD8}" dt="2022-04-24T20:22:24.530" v="475"/>
          <ac:spMkLst>
            <pc:docMk/>
            <pc:sldMk cId="4239521865" sldId="264"/>
            <ac:spMk id="28" creationId="{EBF87945-A001-489F-9D9B-7D9435F0B9CA}"/>
          </ac:spMkLst>
        </pc:spChg>
        <pc:grpChg chg="add del">
          <ac:chgData name="Russell Francis" userId="S::rfrancis@codelogic.com::4ecfad85-adcb-49ba-9a6f-ea59b770ff47" providerId="AD" clId="Web-{CADB1582-6648-46C4-547D-F0CCA59FFAD8}" dt="2022-04-24T20:22:24.530" v="475"/>
          <ac:grpSpMkLst>
            <pc:docMk/>
            <pc:sldMk cId="4239521865" sldId="264"/>
            <ac:grpSpMk id="16" creationId="{5995D10D-E9C9-47DB-AE7E-801FEF38F5C9}"/>
          </ac:grpSpMkLst>
        </pc:grpChg>
        <pc:grpChg chg="add del">
          <ac:chgData name="Russell Francis" userId="S::rfrancis@codelogic.com::4ecfad85-adcb-49ba-9a6f-ea59b770ff47" providerId="AD" clId="Web-{CADB1582-6648-46C4-547D-F0CCA59FFAD8}" dt="2022-04-24T20:22:24.530" v="475"/>
          <ac:grpSpMkLst>
            <pc:docMk/>
            <pc:sldMk cId="4239521865" sldId="264"/>
            <ac:grpSpMk id="20" creationId="{828A5161-06F1-46CF-8AD7-844680A59E13}"/>
          </ac:grpSpMkLst>
        </pc:grpChg>
        <pc:picChg chg="add mod ord">
          <ac:chgData name="Russell Francis" userId="S::rfrancis@codelogic.com::4ecfad85-adcb-49ba-9a6f-ea59b770ff47" providerId="AD" clId="Web-{CADB1582-6648-46C4-547D-F0CCA59FFAD8}" dt="2022-04-24T20:22:24.530" v="475"/>
          <ac:picMkLst>
            <pc:docMk/>
            <pc:sldMk cId="4239521865" sldId="264"/>
            <ac:picMk id="5" creationId="{0521F5B3-FF09-316C-93D3-FBB0EF399FC5}"/>
          </ac:picMkLst>
        </pc:picChg>
        <pc:cxnChg chg="add del">
          <ac:chgData name="Russell Francis" userId="S::rfrancis@codelogic.com::4ecfad85-adcb-49ba-9a6f-ea59b770ff47" providerId="AD" clId="Web-{CADB1582-6648-46C4-547D-F0CCA59FFAD8}" dt="2022-04-24T20:18:03.586" v="438"/>
          <ac:cxnSpMkLst>
            <pc:docMk/>
            <pc:sldMk cId="4239521865" sldId="264"/>
            <ac:cxnSpMk id="12" creationId="{20E3A342-4D61-4E3F-AF90-1AB42AEB96CC}"/>
          </ac:cxnSpMkLst>
        </pc:cxnChg>
      </pc:sldChg>
      <pc:sldChg chg="addSp delSp modSp new mod setBg">
        <pc:chgData name="Russell Francis" userId="S::rfrancis@codelogic.com::4ecfad85-adcb-49ba-9a6f-ea59b770ff47" providerId="AD" clId="Web-{CADB1582-6648-46C4-547D-F0CCA59FFAD8}" dt="2022-04-24T20:22:07.655" v="474"/>
        <pc:sldMkLst>
          <pc:docMk/>
          <pc:sldMk cId="2437616175" sldId="265"/>
        </pc:sldMkLst>
        <pc:spChg chg="mod">
          <ac:chgData name="Russell Francis" userId="S::rfrancis@codelogic.com::4ecfad85-adcb-49ba-9a6f-ea59b770ff47" providerId="AD" clId="Web-{CADB1582-6648-46C4-547D-F0CCA59FFAD8}" dt="2022-04-24T20:22:07.655" v="474"/>
          <ac:spMkLst>
            <pc:docMk/>
            <pc:sldMk cId="2437616175" sldId="265"/>
            <ac:spMk id="2" creationId="{855CD484-E3E0-EB74-052B-0805AE2F7F38}"/>
          </ac:spMkLst>
        </pc:spChg>
        <pc:spChg chg="del">
          <ac:chgData name="Russell Francis" userId="S::rfrancis@codelogic.com::4ecfad85-adcb-49ba-9a6f-ea59b770ff47" providerId="AD" clId="Web-{CADB1582-6648-46C4-547D-F0CCA59FFAD8}" dt="2022-04-24T20:20:26.715" v="470"/>
          <ac:spMkLst>
            <pc:docMk/>
            <pc:sldMk cId="2437616175" sldId="265"/>
            <ac:spMk id="3" creationId="{37929648-C87B-7EDC-C990-08BA00E41ACD}"/>
          </ac:spMkLst>
        </pc:spChg>
        <pc:spChg chg="add">
          <ac:chgData name="Russell Francis" userId="S::rfrancis@codelogic.com::4ecfad85-adcb-49ba-9a6f-ea59b770ff47" providerId="AD" clId="Web-{CADB1582-6648-46C4-547D-F0CCA59FFAD8}" dt="2022-04-24T20:22:07.655" v="474"/>
          <ac:spMkLst>
            <pc:docMk/>
            <pc:sldMk cId="2437616175" sldId="265"/>
            <ac:spMk id="9" creationId="{A4AC5506-6312-4701-8D3C-40187889A947}"/>
          </ac:spMkLst>
        </pc:spChg>
        <pc:picChg chg="add mod">
          <ac:chgData name="Russell Francis" userId="S::rfrancis@codelogic.com::4ecfad85-adcb-49ba-9a6f-ea59b770ff47" providerId="AD" clId="Web-{CADB1582-6648-46C4-547D-F0CCA59FFAD8}" dt="2022-04-24T20:22:07.655" v="474"/>
          <ac:picMkLst>
            <pc:docMk/>
            <pc:sldMk cId="2437616175" sldId="265"/>
            <ac:picMk id="4" creationId="{7DB2DB77-69CE-D732-0713-9C1796114C45}"/>
          </ac:picMkLst>
        </pc:picChg>
      </pc:sldChg>
      <pc:sldChg chg="addSp delSp modSp new mod setBg">
        <pc:chgData name="Russell Francis" userId="S::rfrancis@codelogic.com::4ecfad85-adcb-49ba-9a6f-ea59b770ff47" providerId="AD" clId="Web-{CADB1582-6648-46C4-547D-F0CCA59FFAD8}" dt="2022-04-24T20:29:36.182" v="694"/>
        <pc:sldMkLst>
          <pc:docMk/>
          <pc:sldMk cId="857290188" sldId="266"/>
        </pc:sldMkLst>
        <pc:spChg chg="mod">
          <ac:chgData name="Russell Francis" userId="S::rfrancis@codelogic.com::4ecfad85-adcb-49ba-9a6f-ea59b770ff47" providerId="AD" clId="Web-{CADB1582-6648-46C4-547D-F0CCA59FFAD8}" dt="2022-04-24T20:29:36.182" v="694"/>
          <ac:spMkLst>
            <pc:docMk/>
            <pc:sldMk cId="857290188" sldId="266"/>
            <ac:spMk id="2" creationId="{D08B946A-84EB-CB82-C761-760F64EA5999}"/>
          </ac:spMkLst>
        </pc:spChg>
        <pc:spChg chg="del mod">
          <ac:chgData name="Russell Francis" userId="S::rfrancis@codelogic.com::4ecfad85-adcb-49ba-9a6f-ea59b770ff47" providerId="AD" clId="Web-{CADB1582-6648-46C4-547D-F0CCA59FFAD8}" dt="2022-04-24T20:29:33.354" v="693"/>
          <ac:spMkLst>
            <pc:docMk/>
            <pc:sldMk cId="857290188" sldId="266"/>
            <ac:spMk id="3" creationId="{FB179F4D-3204-9922-1104-A192693AD3A9}"/>
          </ac:spMkLst>
        </pc:spChg>
        <pc:spChg chg="add del mod">
          <ac:chgData name="Russell Francis" userId="S::rfrancis@codelogic.com::4ecfad85-adcb-49ba-9a6f-ea59b770ff47" providerId="AD" clId="Web-{CADB1582-6648-46C4-547D-F0CCA59FFAD8}" dt="2022-04-24T20:29:36.182" v="694"/>
          <ac:spMkLst>
            <pc:docMk/>
            <pc:sldMk cId="857290188" sldId="266"/>
            <ac:spMk id="5" creationId="{03F3E2BD-4567-5291-D2D3-3815994A39BC}"/>
          </ac:spMkLst>
        </pc:spChg>
        <pc:spChg chg="add del">
          <ac:chgData name="Russell Francis" userId="S::rfrancis@codelogic.com::4ecfad85-adcb-49ba-9a6f-ea59b770ff47" providerId="AD" clId="Web-{CADB1582-6648-46C4-547D-F0CCA59FFAD8}" dt="2022-04-24T20:29:36.182" v="694"/>
          <ac:spMkLst>
            <pc:docMk/>
            <pc:sldMk cId="857290188" sldId="266"/>
            <ac:spMk id="8" creationId="{2BD55E05-51A2-4173-A7FA-869DE4F71AC3}"/>
          </ac:spMkLst>
        </pc:spChg>
        <pc:spChg chg="add">
          <ac:chgData name="Russell Francis" userId="S::rfrancis@codelogic.com::4ecfad85-adcb-49ba-9a6f-ea59b770ff47" providerId="AD" clId="Web-{CADB1582-6648-46C4-547D-F0CCA59FFAD8}" dt="2022-04-24T20:29:36.182" v="694"/>
          <ac:spMkLst>
            <pc:docMk/>
            <pc:sldMk cId="857290188" sldId="266"/>
            <ac:spMk id="14" creationId="{37C89E4B-3C9F-44B9-8B86-D9E3D112D8EC}"/>
          </ac:spMkLst>
        </pc:spChg>
        <pc:picChg chg="add">
          <ac:chgData name="Russell Francis" userId="S::rfrancis@codelogic.com::4ecfad85-adcb-49ba-9a6f-ea59b770ff47" providerId="AD" clId="Web-{CADB1582-6648-46C4-547D-F0CCA59FFAD8}" dt="2022-04-24T20:29:36.182" v="694"/>
          <ac:picMkLst>
            <pc:docMk/>
            <pc:sldMk cId="857290188" sldId="266"/>
            <ac:picMk id="10" creationId="{20DB187A-4C86-5986-7A82-78138198311A}"/>
          </ac:picMkLst>
        </pc:picChg>
        <pc:cxnChg chg="add">
          <ac:chgData name="Russell Francis" userId="S::rfrancis@codelogic.com::4ecfad85-adcb-49ba-9a6f-ea59b770ff47" providerId="AD" clId="Web-{CADB1582-6648-46C4-547D-F0CCA59FFAD8}" dt="2022-04-24T20:29:36.182" v="694"/>
          <ac:cxnSpMkLst>
            <pc:docMk/>
            <pc:sldMk cId="857290188" sldId="266"/>
            <ac:cxnSpMk id="16" creationId="{AA2EAA10-076F-46BD-8F0F-B9A2FB77A85C}"/>
          </ac:cxnSpMkLst>
        </pc:cxnChg>
        <pc:cxnChg chg="add">
          <ac:chgData name="Russell Francis" userId="S::rfrancis@codelogic.com::4ecfad85-adcb-49ba-9a6f-ea59b770ff47" providerId="AD" clId="Web-{CADB1582-6648-46C4-547D-F0CCA59FFAD8}" dt="2022-04-24T20:29:36.182" v="694"/>
          <ac:cxnSpMkLst>
            <pc:docMk/>
            <pc:sldMk cId="857290188" sldId="266"/>
            <ac:cxnSpMk id="18" creationId="{D891E407-403B-4764-86C9-33A56D3BCAA3}"/>
          </ac:cxnSpMkLst>
        </pc:cxnChg>
      </pc:sldChg>
      <pc:sldChg chg="addSp modSp new mod setBg">
        <pc:chgData name="Russell Francis" userId="S::rfrancis@codelogic.com::4ecfad85-adcb-49ba-9a6f-ea59b770ff47" providerId="AD" clId="Web-{CADB1582-6648-46C4-547D-F0CCA59FFAD8}" dt="2022-04-24T20:59:57.370" v="1122" actId="20577"/>
        <pc:sldMkLst>
          <pc:docMk/>
          <pc:sldMk cId="2989083452" sldId="267"/>
        </pc:sldMkLst>
        <pc:spChg chg="mod">
          <ac:chgData name="Russell Francis" userId="S::rfrancis@codelogic.com::4ecfad85-adcb-49ba-9a6f-ea59b770ff47" providerId="AD" clId="Web-{CADB1582-6648-46C4-547D-F0CCA59FFAD8}" dt="2022-04-24T20:59:28.979" v="1115"/>
          <ac:spMkLst>
            <pc:docMk/>
            <pc:sldMk cId="2989083452" sldId="267"/>
            <ac:spMk id="2" creationId="{9A5D84F4-B3BF-D853-ED57-179B0CF928DA}"/>
          </ac:spMkLst>
        </pc:spChg>
        <pc:spChg chg="mod">
          <ac:chgData name="Russell Francis" userId="S::rfrancis@codelogic.com::4ecfad85-adcb-49ba-9a6f-ea59b770ff47" providerId="AD" clId="Web-{CADB1582-6648-46C4-547D-F0CCA59FFAD8}" dt="2022-04-24T20:59:57.370" v="1122" actId="20577"/>
          <ac:spMkLst>
            <pc:docMk/>
            <pc:sldMk cId="2989083452" sldId="267"/>
            <ac:spMk id="3" creationId="{7329788E-C579-929D-5755-71946BBC9FB4}"/>
          </ac:spMkLst>
        </pc:spChg>
        <pc:spChg chg="add">
          <ac:chgData name="Russell Francis" userId="S::rfrancis@codelogic.com::4ecfad85-adcb-49ba-9a6f-ea59b770ff47" providerId="AD" clId="Web-{CADB1582-6648-46C4-547D-F0CCA59FFAD8}" dt="2022-04-24T20:59:28.979" v="1115"/>
          <ac:spMkLst>
            <pc:docMk/>
            <pc:sldMk cId="2989083452" sldId="267"/>
            <ac:spMk id="9" creationId="{79BB35BC-D5C2-4C8B-A22A-A71E6191913B}"/>
          </ac:spMkLst>
        </pc:spChg>
        <pc:picChg chg="add">
          <ac:chgData name="Russell Francis" userId="S::rfrancis@codelogic.com::4ecfad85-adcb-49ba-9a6f-ea59b770ff47" providerId="AD" clId="Web-{CADB1582-6648-46C4-547D-F0CCA59FFAD8}" dt="2022-04-24T20:59:28.979" v="1115"/>
          <ac:picMkLst>
            <pc:docMk/>
            <pc:sldMk cId="2989083452" sldId="267"/>
            <ac:picMk id="5" creationId="{71633482-92DE-8362-C1BA-722686E18F34}"/>
          </ac:picMkLst>
        </pc:picChg>
      </pc:sldChg>
      <pc:sldChg chg="modSp new del ord">
        <pc:chgData name="Russell Francis" userId="S::rfrancis@codelogic.com::4ecfad85-adcb-49ba-9a6f-ea59b770ff47" providerId="AD" clId="Web-{CADB1582-6648-46C4-547D-F0CCA59FFAD8}" dt="2022-04-24T20:33:00.375" v="825"/>
        <pc:sldMkLst>
          <pc:docMk/>
          <pc:sldMk cId="2833610048" sldId="268"/>
        </pc:sldMkLst>
        <pc:spChg chg="mod">
          <ac:chgData name="Russell Francis" userId="S::rfrancis@codelogic.com::4ecfad85-adcb-49ba-9a6f-ea59b770ff47" providerId="AD" clId="Web-{CADB1582-6648-46C4-547D-F0CCA59FFAD8}" dt="2022-04-24T20:32:51.374" v="823" actId="20577"/>
          <ac:spMkLst>
            <pc:docMk/>
            <pc:sldMk cId="2833610048" sldId="268"/>
            <ac:spMk id="2" creationId="{5C5658E3-2825-763B-D3FA-3DBCB0F2B1E0}"/>
          </ac:spMkLst>
        </pc:spChg>
        <pc:spChg chg="mod">
          <ac:chgData name="Russell Francis" userId="S::rfrancis@codelogic.com::4ecfad85-adcb-49ba-9a6f-ea59b770ff47" providerId="AD" clId="Web-{CADB1582-6648-46C4-547D-F0CCA59FFAD8}" dt="2022-04-24T20:32:58.718" v="824" actId="20577"/>
          <ac:spMkLst>
            <pc:docMk/>
            <pc:sldMk cId="2833610048" sldId="268"/>
            <ac:spMk id="3" creationId="{D9DB890C-52CF-1F4F-AF5C-8978A9E7A957}"/>
          </ac:spMkLst>
        </pc:spChg>
      </pc:sldChg>
      <pc:sldChg chg="addSp delSp modSp new mod ord setBg">
        <pc:chgData name="Russell Francis" userId="S::rfrancis@codelogic.com::4ecfad85-adcb-49ba-9a6f-ea59b770ff47" providerId="AD" clId="Web-{CADB1582-6648-46C4-547D-F0CCA59FFAD8}" dt="2022-04-24T20:42:59.734" v="1049" actId="20577"/>
        <pc:sldMkLst>
          <pc:docMk/>
          <pc:sldMk cId="4034042923" sldId="268"/>
        </pc:sldMkLst>
        <pc:spChg chg="mod">
          <ac:chgData name="Russell Francis" userId="S::rfrancis@codelogic.com::4ecfad85-adcb-49ba-9a6f-ea59b770ff47" providerId="AD" clId="Web-{CADB1582-6648-46C4-547D-F0CCA59FFAD8}" dt="2022-04-24T20:42:38.530" v="1042"/>
          <ac:spMkLst>
            <pc:docMk/>
            <pc:sldMk cId="4034042923" sldId="268"/>
            <ac:spMk id="2" creationId="{041D0493-0E45-41C6-78CD-7F97D4FF9626}"/>
          </ac:spMkLst>
        </pc:spChg>
        <pc:spChg chg="del">
          <ac:chgData name="Russell Francis" userId="S::rfrancis@codelogic.com::4ecfad85-adcb-49ba-9a6f-ea59b770ff47" providerId="AD" clId="Web-{CADB1582-6648-46C4-547D-F0CCA59FFAD8}" dt="2022-04-24T20:42:11.826" v="1038"/>
          <ac:spMkLst>
            <pc:docMk/>
            <pc:sldMk cId="4034042923" sldId="268"/>
            <ac:spMk id="3" creationId="{674D3BA3-7498-6D8F-78EF-A0DC06B73132}"/>
          </ac:spMkLst>
        </pc:spChg>
        <pc:spChg chg="mod">
          <ac:chgData name="Russell Francis" userId="S::rfrancis@codelogic.com::4ecfad85-adcb-49ba-9a6f-ea59b770ff47" providerId="AD" clId="Web-{CADB1582-6648-46C4-547D-F0CCA59FFAD8}" dt="2022-04-24T20:42:59.734" v="1049" actId="20577"/>
          <ac:spMkLst>
            <pc:docMk/>
            <pc:sldMk cId="4034042923" sldId="268"/>
            <ac:spMk id="4" creationId="{B5700688-9C2D-7A34-74D8-51AEF3C0DDB1}"/>
          </ac:spMkLst>
        </pc:spChg>
        <pc:spChg chg="add del">
          <ac:chgData name="Russell Francis" userId="S::rfrancis@codelogic.com::4ecfad85-adcb-49ba-9a6f-ea59b770ff47" providerId="AD" clId="Web-{CADB1582-6648-46C4-547D-F0CCA59FFAD8}" dt="2022-04-24T20:42:38.530" v="1042"/>
          <ac:spMkLst>
            <pc:docMk/>
            <pc:sldMk cId="4034042923" sldId="268"/>
            <ac:spMk id="10" creationId="{FF9B822F-893E-44C8-963C-64F50ACECBB2}"/>
          </ac:spMkLst>
        </pc:spChg>
        <pc:spChg chg="add del">
          <ac:chgData name="Russell Francis" userId="S::rfrancis@codelogic.com::4ecfad85-adcb-49ba-9a6f-ea59b770ff47" providerId="AD" clId="Web-{CADB1582-6648-46C4-547D-F0CCA59FFAD8}" dt="2022-04-24T20:42:38.530" v="1042"/>
          <ac:spMkLst>
            <pc:docMk/>
            <pc:sldMk cId="4034042923" sldId="268"/>
            <ac:spMk id="12" creationId="{EBF87945-A001-489F-9D9B-7D9435F0B9CA}"/>
          </ac:spMkLst>
        </pc:spChg>
        <pc:spChg chg="add">
          <ac:chgData name="Russell Francis" userId="S::rfrancis@codelogic.com::4ecfad85-adcb-49ba-9a6f-ea59b770ff47" providerId="AD" clId="Web-{CADB1582-6648-46C4-547D-F0CCA59FFAD8}" dt="2022-04-24T20:42:38.530" v="1042"/>
          <ac:spMkLst>
            <pc:docMk/>
            <pc:sldMk cId="4034042923" sldId="268"/>
            <ac:spMk id="17" creationId="{3B8A6984-1230-49D7-B72E-DE41BBFCC08E}"/>
          </ac:spMkLst>
        </pc:spChg>
        <pc:spChg chg="add">
          <ac:chgData name="Russell Francis" userId="S::rfrancis@codelogic.com::4ecfad85-adcb-49ba-9a6f-ea59b770ff47" providerId="AD" clId="Web-{CADB1582-6648-46C4-547D-F0CCA59FFAD8}" dt="2022-04-24T20:42:38.530" v="1042"/>
          <ac:spMkLst>
            <pc:docMk/>
            <pc:sldMk cId="4034042923" sldId="268"/>
            <ac:spMk id="19" creationId="{EBF87945-A001-489F-9D9B-7D9435F0B9CA}"/>
          </ac:spMkLst>
        </pc:spChg>
        <pc:picChg chg="add mod ord modCrop">
          <ac:chgData name="Russell Francis" userId="S::rfrancis@codelogic.com::4ecfad85-adcb-49ba-9a6f-ea59b770ff47" providerId="AD" clId="Web-{CADB1582-6648-46C4-547D-F0CCA59FFAD8}" dt="2022-04-24T20:42:38.530" v="1042"/>
          <ac:picMkLst>
            <pc:docMk/>
            <pc:sldMk cId="4034042923" sldId="268"/>
            <ac:picMk id="5" creationId="{2848C397-4C93-2F5D-B2F0-665E3AAFC457}"/>
          </ac:picMkLst>
        </pc:picChg>
      </pc:sldChg>
      <pc:sldChg chg="addSp delSp modSp new mod setBg">
        <pc:chgData name="Russell Francis" userId="S::rfrancis@codelogic.com::4ecfad85-adcb-49ba-9a6f-ea59b770ff47" providerId="AD" clId="Web-{CADB1582-6648-46C4-547D-F0CCA59FFAD8}" dt="2022-04-24T20:49:52.245" v="1085"/>
        <pc:sldMkLst>
          <pc:docMk/>
          <pc:sldMk cId="3225331563" sldId="269"/>
        </pc:sldMkLst>
        <pc:spChg chg="mod">
          <ac:chgData name="Russell Francis" userId="S::rfrancis@codelogic.com::4ecfad85-adcb-49ba-9a6f-ea59b770ff47" providerId="AD" clId="Web-{CADB1582-6648-46C4-547D-F0CCA59FFAD8}" dt="2022-04-24T20:49:52.245" v="1085"/>
          <ac:spMkLst>
            <pc:docMk/>
            <pc:sldMk cId="3225331563" sldId="269"/>
            <ac:spMk id="2" creationId="{D0B9F975-6A50-F4F6-0216-BB8BBA9A1F43}"/>
          </ac:spMkLst>
        </pc:spChg>
        <pc:spChg chg="del">
          <ac:chgData name="Russell Francis" userId="S::rfrancis@codelogic.com::4ecfad85-adcb-49ba-9a6f-ea59b770ff47" providerId="AD" clId="Web-{CADB1582-6648-46C4-547D-F0CCA59FFAD8}" dt="2022-04-24T20:48:42.790" v="1079"/>
          <ac:spMkLst>
            <pc:docMk/>
            <pc:sldMk cId="3225331563" sldId="269"/>
            <ac:spMk id="3" creationId="{4C546FF3-FF47-4687-6DF4-D46018ACF37D}"/>
          </ac:spMkLst>
        </pc:spChg>
        <pc:spChg chg="mod">
          <ac:chgData name="Russell Francis" userId="S::rfrancis@codelogic.com::4ecfad85-adcb-49ba-9a6f-ea59b770ff47" providerId="AD" clId="Web-{CADB1582-6648-46C4-547D-F0CCA59FFAD8}" dt="2022-04-24T20:49:52.245" v="1085"/>
          <ac:spMkLst>
            <pc:docMk/>
            <pc:sldMk cId="3225331563" sldId="269"/>
            <ac:spMk id="4" creationId="{86EF53DB-DED1-468C-9D9E-5B30253DEF81}"/>
          </ac:spMkLst>
        </pc:spChg>
        <pc:spChg chg="add del">
          <ac:chgData name="Russell Francis" userId="S::rfrancis@codelogic.com::4ecfad85-adcb-49ba-9a6f-ea59b770ff47" providerId="AD" clId="Web-{CADB1582-6648-46C4-547D-F0CCA59FFAD8}" dt="2022-04-24T20:49:52.245" v="1085"/>
          <ac:spMkLst>
            <pc:docMk/>
            <pc:sldMk cId="3225331563" sldId="269"/>
            <ac:spMk id="10" creationId="{FF9B822F-893E-44C8-963C-64F50ACECBB2}"/>
          </ac:spMkLst>
        </pc:spChg>
        <pc:spChg chg="add del">
          <ac:chgData name="Russell Francis" userId="S::rfrancis@codelogic.com::4ecfad85-adcb-49ba-9a6f-ea59b770ff47" providerId="AD" clId="Web-{CADB1582-6648-46C4-547D-F0CCA59FFAD8}" dt="2022-04-24T20:49:52.245" v="1085"/>
          <ac:spMkLst>
            <pc:docMk/>
            <pc:sldMk cId="3225331563" sldId="269"/>
            <ac:spMk id="12" creationId="{EBF87945-A001-489F-9D9B-7D9435F0B9CA}"/>
          </ac:spMkLst>
        </pc:spChg>
        <pc:spChg chg="add">
          <ac:chgData name="Russell Francis" userId="S::rfrancis@codelogic.com::4ecfad85-adcb-49ba-9a6f-ea59b770ff47" providerId="AD" clId="Web-{CADB1582-6648-46C4-547D-F0CCA59FFAD8}" dt="2022-04-24T20:49:52.245" v="1085"/>
          <ac:spMkLst>
            <pc:docMk/>
            <pc:sldMk cId="3225331563" sldId="269"/>
            <ac:spMk id="17" creationId="{4B6ECB93-D7FF-4F09-A8ED-D4588EE7C7DA}"/>
          </ac:spMkLst>
        </pc:spChg>
        <pc:spChg chg="add">
          <ac:chgData name="Russell Francis" userId="S::rfrancis@codelogic.com::4ecfad85-adcb-49ba-9a6f-ea59b770ff47" providerId="AD" clId="Web-{CADB1582-6648-46C4-547D-F0CCA59FFAD8}" dt="2022-04-24T20:49:52.245" v="1085"/>
          <ac:spMkLst>
            <pc:docMk/>
            <pc:sldMk cId="3225331563" sldId="269"/>
            <ac:spMk id="19" creationId="{EBF87945-A001-489F-9D9B-7D9435F0B9CA}"/>
          </ac:spMkLst>
        </pc:spChg>
        <pc:picChg chg="add mod ord">
          <ac:chgData name="Russell Francis" userId="S::rfrancis@codelogic.com::4ecfad85-adcb-49ba-9a6f-ea59b770ff47" providerId="AD" clId="Web-{CADB1582-6648-46C4-547D-F0CCA59FFAD8}" dt="2022-04-24T20:49:52.245" v="1085"/>
          <ac:picMkLst>
            <pc:docMk/>
            <pc:sldMk cId="3225331563" sldId="269"/>
            <ac:picMk id="5" creationId="{7775D5C1-BB71-A326-A26E-F7C544341A44}"/>
          </ac:picMkLst>
        </pc:picChg>
      </pc:sldChg>
      <pc:sldChg chg="addSp delSp modSp add replId">
        <pc:chgData name="Russell Francis" userId="S::rfrancis@codelogic.com::4ecfad85-adcb-49ba-9a6f-ea59b770ff47" providerId="AD" clId="Web-{CADB1582-6648-46C4-547D-F0CCA59FFAD8}" dt="2022-04-24T20:59:12.025" v="1109" actId="20577"/>
        <pc:sldMkLst>
          <pc:docMk/>
          <pc:sldMk cId="1981762968" sldId="270"/>
        </pc:sldMkLst>
        <pc:spChg chg="mod">
          <ac:chgData name="Russell Francis" userId="S::rfrancis@codelogic.com::4ecfad85-adcb-49ba-9a6f-ea59b770ff47" providerId="AD" clId="Web-{CADB1582-6648-46C4-547D-F0CCA59FFAD8}" dt="2022-04-24T20:58:58.321" v="1107"/>
          <ac:spMkLst>
            <pc:docMk/>
            <pc:sldMk cId="1981762968" sldId="270"/>
            <ac:spMk id="2" creationId="{D0B9F975-6A50-F4F6-0216-BB8BBA9A1F43}"/>
          </ac:spMkLst>
        </pc:spChg>
        <pc:spChg chg="mod">
          <ac:chgData name="Russell Francis" userId="S::rfrancis@codelogic.com::4ecfad85-adcb-49ba-9a6f-ea59b770ff47" providerId="AD" clId="Web-{CADB1582-6648-46C4-547D-F0CCA59FFAD8}" dt="2022-04-24T20:59:12.025" v="1109" actId="20577"/>
          <ac:spMkLst>
            <pc:docMk/>
            <pc:sldMk cId="1981762968" sldId="270"/>
            <ac:spMk id="4" creationId="{86EF53DB-DED1-468C-9D9E-5B30253DEF81}"/>
          </ac:spMkLst>
        </pc:spChg>
        <pc:spChg chg="add del mod">
          <ac:chgData name="Russell Francis" userId="S::rfrancis@codelogic.com::4ecfad85-adcb-49ba-9a6f-ea59b770ff47" providerId="AD" clId="Web-{CADB1582-6648-46C4-547D-F0CCA59FFAD8}" dt="2022-04-24T20:58:47.915" v="1104"/>
          <ac:spMkLst>
            <pc:docMk/>
            <pc:sldMk cId="1981762968" sldId="270"/>
            <ac:spMk id="8" creationId="{14D0C0F6-B6A7-457C-477E-3D973335ACF0}"/>
          </ac:spMkLst>
        </pc:spChg>
        <pc:spChg chg="del">
          <ac:chgData name="Russell Francis" userId="S::rfrancis@codelogic.com::4ecfad85-adcb-49ba-9a6f-ea59b770ff47" providerId="AD" clId="Web-{CADB1582-6648-46C4-547D-F0CCA59FFAD8}" dt="2022-04-24T20:58:58.321" v="1107"/>
          <ac:spMkLst>
            <pc:docMk/>
            <pc:sldMk cId="1981762968" sldId="270"/>
            <ac:spMk id="17" creationId="{4B6ECB93-D7FF-4F09-A8ED-D4588EE7C7DA}"/>
          </ac:spMkLst>
        </pc:spChg>
        <pc:spChg chg="del">
          <ac:chgData name="Russell Francis" userId="S::rfrancis@codelogic.com::4ecfad85-adcb-49ba-9a6f-ea59b770ff47" providerId="AD" clId="Web-{CADB1582-6648-46C4-547D-F0CCA59FFAD8}" dt="2022-04-24T20:58:58.321" v="1107"/>
          <ac:spMkLst>
            <pc:docMk/>
            <pc:sldMk cId="1981762968" sldId="270"/>
            <ac:spMk id="19" creationId="{EBF87945-A001-489F-9D9B-7D9435F0B9CA}"/>
          </ac:spMkLst>
        </pc:spChg>
        <pc:spChg chg="add">
          <ac:chgData name="Russell Francis" userId="S::rfrancis@codelogic.com::4ecfad85-adcb-49ba-9a6f-ea59b770ff47" providerId="AD" clId="Web-{CADB1582-6648-46C4-547D-F0CCA59FFAD8}" dt="2022-04-24T20:58:58.321" v="1107"/>
          <ac:spMkLst>
            <pc:docMk/>
            <pc:sldMk cId="1981762968" sldId="270"/>
            <ac:spMk id="24" creationId="{4B6ECB93-D7FF-4F09-A8ED-D4588EE7C7DA}"/>
          </ac:spMkLst>
        </pc:spChg>
        <pc:spChg chg="add">
          <ac:chgData name="Russell Francis" userId="S::rfrancis@codelogic.com::4ecfad85-adcb-49ba-9a6f-ea59b770ff47" providerId="AD" clId="Web-{CADB1582-6648-46C4-547D-F0CCA59FFAD8}" dt="2022-04-24T20:58:58.321" v="1107"/>
          <ac:spMkLst>
            <pc:docMk/>
            <pc:sldMk cId="1981762968" sldId="270"/>
            <ac:spMk id="26" creationId="{EBF87945-A001-489F-9D9B-7D9435F0B9CA}"/>
          </ac:spMkLst>
        </pc:spChg>
        <pc:picChg chg="add del mod">
          <ac:chgData name="Russell Francis" userId="S::rfrancis@codelogic.com::4ecfad85-adcb-49ba-9a6f-ea59b770ff47" providerId="AD" clId="Web-{CADB1582-6648-46C4-547D-F0CCA59FFAD8}" dt="2022-04-24T20:58:30.758" v="1100"/>
          <ac:picMkLst>
            <pc:docMk/>
            <pc:sldMk cId="1981762968" sldId="270"/>
            <ac:picMk id="3" creationId="{FE7AC87D-962A-BA37-0AE9-5457688EB4A5}"/>
          </ac:picMkLst>
        </pc:picChg>
        <pc:picChg chg="del">
          <ac:chgData name="Russell Francis" userId="S::rfrancis@codelogic.com::4ecfad85-adcb-49ba-9a6f-ea59b770ff47" providerId="AD" clId="Web-{CADB1582-6648-46C4-547D-F0CCA59FFAD8}" dt="2022-04-24T20:58:38.633" v="1102"/>
          <ac:picMkLst>
            <pc:docMk/>
            <pc:sldMk cId="1981762968" sldId="270"/>
            <ac:picMk id="5" creationId="{7775D5C1-BB71-A326-A26E-F7C544341A44}"/>
          </ac:picMkLst>
        </pc:picChg>
        <pc:picChg chg="add mod">
          <ac:chgData name="Russell Francis" userId="S::rfrancis@codelogic.com::4ecfad85-adcb-49ba-9a6f-ea59b770ff47" providerId="AD" clId="Web-{CADB1582-6648-46C4-547D-F0CCA59FFAD8}" dt="2022-04-24T20:58:58.321" v="1107"/>
          <ac:picMkLst>
            <pc:docMk/>
            <pc:sldMk cId="1981762968" sldId="270"/>
            <ac:picMk id="6" creationId="{DAADD271-7EE2-A8E7-A004-DFB4A1FDCC67}"/>
          </ac:picMkLst>
        </pc:picChg>
      </pc:sldChg>
    </pc:docChg>
  </pc:docChgLst>
  <pc:docChgLst>
    <pc:chgData name="Russell Francis" userId="S::rfrancis@codelogic.com::4ecfad85-adcb-49ba-9a6f-ea59b770ff47" providerId="AD" clId="Web-{CD9BF277-176A-42EC-8828-0FDFF1877968}"/>
    <pc:docChg chg="addSld delSld modSld sldOrd">
      <pc:chgData name="Russell Francis" userId="S::rfrancis@codelogic.com::4ecfad85-adcb-49ba-9a6f-ea59b770ff47" providerId="AD" clId="Web-{CD9BF277-176A-42EC-8828-0FDFF1877968}" dt="2022-04-24T16:33:50.414" v="1410"/>
      <pc:docMkLst>
        <pc:docMk/>
      </pc:docMkLst>
      <pc:sldChg chg="modSp">
        <pc:chgData name="Russell Francis" userId="S::rfrancis@codelogic.com::4ecfad85-adcb-49ba-9a6f-ea59b770ff47" providerId="AD" clId="Web-{CD9BF277-176A-42EC-8828-0FDFF1877968}" dt="2022-04-24T15:46:11.723" v="41" actId="20577"/>
        <pc:sldMkLst>
          <pc:docMk/>
          <pc:sldMk cId="109857222" sldId="256"/>
        </pc:sldMkLst>
        <pc:spChg chg="mod">
          <ac:chgData name="Russell Francis" userId="S::rfrancis@codelogic.com::4ecfad85-adcb-49ba-9a6f-ea59b770ff47" providerId="AD" clId="Web-{CD9BF277-176A-42EC-8828-0FDFF1877968}" dt="2022-04-24T15:44:33.330" v="3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ussell Francis" userId="S::rfrancis@codelogic.com::4ecfad85-adcb-49ba-9a6f-ea59b770ff47" providerId="AD" clId="Web-{CD9BF277-176A-42EC-8828-0FDFF1877968}" dt="2022-04-24T15:46:11.723" v="4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">
        <pc:chgData name="Russell Francis" userId="S::rfrancis@codelogic.com::4ecfad85-adcb-49ba-9a6f-ea59b770ff47" providerId="AD" clId="Web-{CD9BF277-176A-42EC-8828-0FDFF1877968}" dt="2022-04-24T16:04:34.313" v="371"/>
        <pc:sldMkLst>
          <pc:docMk/>
          <pc:sldMk cId="2617635899" sldId="257"/>
        </pc:sldMkLst>
        <pc:spChg chg="mod">
          <ac:chgData name="Russell Francis" userId="S::rfrancis@codelogic.com::4ecfad85-adcb-49ba-9a6f-ea59b770ff47" providerId="AD" clId="Web-{CD9BF277-176A-42EC-8828-0FDFF1877968}" dt="2022-04-24T15:48:33.327" v="64" actId="20577"/>
          <ac:spMkLst>
            <pc:docMk/>
            <pc:sldMk cId="2617635899" sldId="257"/>
            <ac:spMk id="2" creationId="{307E83C1-5235-8015-F4B2-E288B3FCD397}"/>
          </ac:spMkLst>
        </pc:spChg>
        <pc:spChg chg="mod">
          <ac:chgData name="Russell Francis" userId="S::rfrancis@codelogic.com::4ecfad85-adcb-49ba-9a6f-ea59b770ff47" providerId="AD" clId="Web-{CD9BF277-176A-42EC-8828-0FDFF1877968}" dt="2022-04-24T15:48:16.545" v="60" actId="20577"/>
          <ac:spMkLst>
            <pc:docMk/>
            <pc:sldMk cId="2617635899" sldId="257"/>
            <ac:spMk id="3" creationId="{414677A2-6853-4767-F44B-F9A11E656B49}"/>
          </ac:spMkLst>
        </pc:spChg>
      </pc:sldChg>
      <pc:sldChg chg="modSp new del ord">
        <pc:chgData name="Russell Francis" userId="S::rfrancis@codelogic.com::4ecfad85-adcb-49ba-9a6f-ea59b770ff47" providerId="AD" clId="Web-{CD9BF277-176A-42EC-8828-0FDFF1877968}" dt="2022-04-24T15:59:06.883" v="228"/>
        <pc:sldMkLst>
          <pc:docMk/>
          <pc:sldMk cId="1280352503" sldId="258"/>
        </pc:sldMkLst>
        <pc:spChg chg="mod">
          <ac:chgData name="Russell Francis" userId="S::rfrancis@codelogic.com::4ecfad85-adcb-49ba-9a6f-ea59b770ff47" providerId="AD" clId="Web-{CD9BF277-176A-42EC-8828-0FDFF1877968}" dt="2022-04-24T15:48:47.858" v="75" actId="20577"/>
          <ac:spMkLst>
            <pc:docMk/>
            <pc:sldMk cId="1280352503" sldId="258"/>
            <ac:spMk id="2" creationId="{9768DCEA-63CE-6068-790C-CA0AE1772D37}"/>
          </ac:spMkLst>
        </pc:spChg>
        <pc:spChg chg="mod">
          <ac:chgData name="Russell Francis" userId="S::rfrancis@codelogic.com::4ecfad85-adcb-49ba-9a6f-ea59b770ff47" providerId="AD" clId="Web-{CD9BF277-176A-42EC-8828-0FDFF1877968}" dt="2022-04-24T15:59:04.977" v="227" actId="20577"/>
          <ac:spMkLst>
            <pc:docMk/>
            <pc:sldMk cId="1280352503" sldId="258"/>
            <ac:spMk id="3" creationId="{C9EDC545-2C88-59CE-D05D-E18E70239CBF}"/>
          </ac:spMkLst>
        </pc:spChg>
      </pc:sldChg>
      <pc:sldChg chg="addSp delSp modSp new">
        <pc:chgData name="Russell Francis" userId="S::rfrancis@codelogic.com::4ecfad85-adcb-49ba-9a6f-ea59b770ff47" providerId="AD" clId="Web-{CD9BF277-176A-42EC-8828-0FDFF1877968}" dt="2022-04-24T16:04:25.563" v="370" actId="20577"/>
        <pc:sldMkLst>
          <pc:docMk/>
          <pc:sldMk cId="1926029011" sldId="258"/>
        </pc:sldMkLst>
        <pc:spChg chg="mod">
          <ac:chgData name="Russell Francis" userId="S::rfrancis@codelogic.com::4ecfad85-adcb-49ba-9a6f-ea59b770ff47" providerId="AD" clId="Web-{CD9BF277-176A-42EC-8828-0FDFF1877968}" dt="2022-04-24T16:00:57.229" v="249" actId="14100"/>
          <ac:spMkLst>
            <pc:docMk/>
            <pc:sldMk cId="1926029011" sldId="258"/>
            <ac:spMk id="2" creationId="{66FACE49-25AC-8890-7CB8-C23E641394AB}"/>
          </ac:spMkLst>
        </pc:spChg>
        <pc:spChg chg="del">
          <ac:chgData name="Russell Francis" userId="S::rfrancis@codelogic.com::4ecfad85-adcb-49ba-9a6f-ea59b770ff47" providerId="AD" clId="Web-{CD9BF277-176A-42EC-8828-0FDFF1877968}" dt="2022-04-24T15:59:20.493" v="230"/>
          <ac:spMkLst>
            <pc:docMk/>
            <pc:sldMk cId="1926029011" sldId="258"/>
            <ac:spMk id="3" creationId="{2AB82AB3-E4C6-C177-2E09-9FD52D4296ED}"/>
          </ac:spMkLst>
        </pc:spChg>
        <pc:spChg chg="mod">
          <ac:chgData name="Russell Francis" userId="S::rfrancis@codelogic.com::4ecfad85-adcb-49ba-9a6f-ea59b770ff47" providerId="AD" clId="Web-{CD9BF277-176A-42EC-8828-0FDFF1877968}" dt="2022-04-24T16:04:25.563" v="370" actId="20577"/>
          <ac:spMkLst>
            <pc:docMk/>
            <pc:sldMk cId="1926029011" sldId="258"/>
            <ac:spMk id="4" creationId="{DB6E23D8-CCA4-CD31-F6BA-69F82B697F36}"/>
          </ac:spMkLst>
        </pc:spChg>
        <pc:spChg chg="add del mod">
          <ac:chgData name="Russell Francis" userId="S::rfrancis@codelogic.com::4ecfad85-adcb-49ba-9a6f-ea59b770ff47" providerId="AD" clId="Web-{CD9BF277-176A-42EC-8828-0FDFF1877968}" dt="2022-04-24T16:00:21.369" v="236"/>
          <ac:spMkLst>
            <pc:docMk/>
            <pc:sldMk cId="1926029011" sldId="258"/>
            <ac:spMk id="7" creationId="{B5ED71B1-1E63-BCFA-CF68-EF38D5556EE9}"/>
          </ac:spMkLst>
        </pc:spChg>
        <pc:picChg chg="add del mod ord modCrop">
          <ac:chgData name="Russell Francis" userId="S::rfrancis@codelogic.com::4ecfad85-adcb-49ba-9a6f-ea59b770ff47" providerId="AD" clId="Web-{CD9BF277-176A-42EC-8828-0FDFF1877968}" dt="2022-04-24T16:00:17.697" v="235"/>
          <ac:picMkLst>
            <pc:docMk/>
            <pc:sldMk cId="1926029011" sldId="258"/>
            <ac:picMk id="5" creationId="{53FD307C-CA06-D110-D11A-594A7935ED85}"/>
          </ac:picMkLst>
        </pc:picChg>
        <pc:picChg chg="add mod">
          <ac:chgData name="Russell Francis" userId="S::rfrancis@codelogic.com::4ecfad85-adcb-49ba-9a6f-ea59b770ff47" providerId="AD" clId="Web-{CD9BF277-176A-42EC-8828-0FDFF1877968}" dt="2022-04-24T16:00:38.854" v="239" actId="14100"/>
          <ac:picMkLst>
            <pc:docMk/>
            <pc:sldMk cId="1926029011" sldId="258"/>
            <ac:picMk id="8" creationId="{6BD04BCD-F24B-A2A2-B584-C7C1792887AE}"/>
          </ac:picMkLst>
        </pc:picChg>
      </pc:sldChg>
      <pc:sldChg chg="modSp new">
        <pc:chgData name="Russell Francis" userId="S::rfrancis@codelogic.com::4ecfad85-adcb-49ba-9a6f-ea59b770ff47" providerId="AD" clId="Web-{CD9BF277-176A-42EC-8828-0FDFF1877968}" dt="2022-04-24T16:14:57.286" v="956" actId="20577"/>
        <pc:sldMkLst>
          <pc:docMk/>
          <pc:sldMk cId="2457914165" sldId="259"/>
        </pc:sldMkLst>
        <pc:spChg chg="mod">
          <ac:chgData name="Russell Francis" userId="S::rfrancis@codelogic.com::4ecfad85-adcb-49ba-9a6f-ea59b770ff47" providerId="AD" clId="Web-{CD9BF277-176A-42EC-8828-0FDFF1877968}" dt="2022-04-24T16:05:08.486" v="382" actId="20577"/>
          <ac:spMkLst>
            <pc:docMk/>
            <pc:sldMk cId="2457914165" sldId="259"/>
            <ac:spMk id="2" creationId="{8D0A52F1-E5AD-EEFD-4A40-E9E4625EF9A1}"/>
          </ac:spMkLst>
        </pc:spChg>
        <pc:spChg chg="mod">
          <ac:chgData name="Russell Francis" userId="S::rfrancis@codelogic.com::4ecfad85-adcb-49ba-9a6f-ea59b770ff47" providerId="AD" clId="Web-{CD9BF277-176A-42EC-8828-0FDFF1877968}" dt="2022-04-24T16:14:48.395" v="949" actId="20577"/>
          <ac:spMkLst>
            <pc:docMk/>
            <pc:sldMk cId="2457914165" sldId="259"/>
            <ac:spMk id="3" creationId="{C4A37882-5111-9BBB-C2C5-A287F50E7CFA}"/>
          </ac:spMkLst>
        </pc:spChg>
        <pc:spChg chg="mod">
          <ac:chgData name="Russell Francis" userId="S::rfrancis@codelogic.com::4ecfad85-adcb-49ba-9a6f-ea59b770ff47" providerId="AD" clId="Web-{CD9BF277-176A-42EC-8828-0FDFF1877968}" dt="2022-04-24T16:12:31.028" v="838" actId="20577"/>
          <ac:spMkLst>
            <pc:docMk/>
            <pc:sldMk cId="2457914165" sldId="259"/>
            <ac:spMk id="4" creationId="{F4571B5A-2E7A-2E88-F7E6-F239208A911A}"/>
          </ac:spMkLst>
        </pc:spChg>
        <pc:spChg chg="mod">
          <ac:chgData name="Russell Francis" userId="S::rfrancis@codelogic.com::4ecfad85-adcb-49ba-9a6f-ea59b770ff47" providerId="AD" clId="Web-{CD9BF277-176A-42EC-8828-0FDFF1877968}" dt="2022-04-24T16:14:57.286" v="956" actId="20577"/>
          <ac:spMkLst>
            <pc:docMk/>
            <pc:sldMk cId="2457914165" sldId="259"/>
            <ac:spMk id="5" creationId="{D7DAE38C-C9DF-5BC7-AB1B-3CFC1802F309}"/>
          </ac:spMkLst>
        </pc:spChg>
        <pc:spChg chg="mod">
          <ac:chgData name="Russell Francis" userId="S::rfrancis@codelogic.com::4ecfad85-adcb-49ba-9a6f-ea59b770ff47" providerId="AD" clId="Web-{CD9BF277-176A-42EC-8828-0FDFF1877968}" dt="2022-04-24T16:12:38.013" v="852" actId="20577"/>
          <ac:spMkLst>
            <pc:docMk/>
            <pc:sldMk cId="2457914165" sldId="259"/>
            <ac:spMk id="6" creationId="{36B60F1C-A67A-F02F-EC88-216ADF372881}"/>
          </ac:spMkLst>
        </pc:spChg>
      </pc:sldChg>
      <pc:sldChg chg="modSp new">
        <pc:chgData name="Russell Francis" userId="S::rfrancis@codelogic.com::4ecfad85-adcb-49ba-9a6f-ea59b770ff47" providerId="AD" clId="Web-{CD9BF277-176A-42EC-8828-0FDFF1877968}" dt="2022-04-24T16:22:49.491" v="1238" actId="20577"/>
        <pc:sldMkLst>
          <pc:docMk/>
          <pc:sldMk cId="264764440" sldId="260"/>
        </pc:sldMkLst>
        <pc:spChg chg="mod">
          <ac:chgData name="Russell Francis" userId="S::rfrancis@codelogic.com::4ecfad85-adcb-49ba-9a6f-ea59b770ff47" providerId="AD" clId="Web-{CD9BF277-176A-42EC-8828-0FDFF1877968}" dt="2022-04-24T16:13:19.373" v="859" actId="20577"/>
          <ac:spMkLst>
            <pc:docMk/>
            <pc:sldMk cId="264764440" sldId="260"/>
            <ac:spMk id="2" creationId="{1D6B9AD9-C3A7-2C06-C5C9-91E16EB36ADB}"/>
          </ac:spMkLst>
        </pc:spChg>
        <pc:spChg chg="mod">
          <ac:chgData name="Russell Francis" userId="S::rfrancis@codelogic.com::4ecfad85-adcb-49ba-9a6f-ea59b770ff47" providerId="AD" clId="Web-{CD9BF277-176A-42EC-8828-0FDFF1877968}" dt="2022-04-24T16:22:49.491" v="1238" actId="20577"/>
          <ac:spMkLst>
            <pc:docMk/>
            <pc:sldMk cId="264764440" sldId="260"/>
            <ac:spMk id="3" creationId="{90EEBE70-DCF9-F5A6-051A-128EF6BC8DAC}"/>
          </ac:spMkLst>
        </pc:spChg>
      </pc:sldChg>
      <pc:sldChg chg="addSp delSp modSp new addAnim delAnim modAnim">
        <pc:chgData name="Russell Francis" userId="S::rfrancis@codelogic.com::4ecfad85-adcb-49ba-9a6f-ea59b770ff47" providerId="AD" clId="Web-{CD9BF277-176A-42EC-8828-0FDFF1877968}" dt="2022-04-24T16:33:03.398" v="1409" actId="20577"/>
        <pc:sldMkLst>
          <pc:docMk/>
          <pc:sldMk cId="736479908" sldId="261"/>
        </pc:sldMkLst>
        <pc:spChg chg="mod">
          <ac:chgData name="Russell Francis" userId="S::rfrancis@codelogic.com::4ecfad85-adcb-49ba-9a6f-ea59b770ff47" providerId="AD" clId="Web-{CD9BF277-176A-42EC-8828-0FDFF1877968}" dt="2022-04-24T16:26:07.761" v="1254" actId="20577"/>
          <ac:spMkLst>
            <pc:docMk/>
            <pc:sldMk cId="736479908" sldId="261"/>
            <ac:spMk id="2" creationId="{BD458B46-5524-F1A3-C532-461A47D607D2}"/>
          </ac:spMkLst>
        </pc:spChg>
        <pc:spChg chg="del">
          <ac:chgData name="Russell Francis" userId="S::rfrancis@codelogic.com::4ecfad85-adcb-49ba-9a6f-ea59b770ff47" providerId="AD" clId="Web-{CD9BF277-176A-42EC-8828-0FDFF1877968}" dt="2022-04-24T16:27:12.247" v="1258"/>
          <ac:spMkLst>
            <pc:docMk/>
            <pc:sldMk cId="736479908" sldId="261"/>
            <ac:spMk id="3" creationId="{D8F36C6F-F08E-3E09-BF1F-9469D1BAFBDB}"/>
          </ac:spMkLst>
        </pc:spChg>
        <pc:spChg chg="mod">
          <ac:chgData name="Russell Francis" userId="S::rfrancis@codelogic.com::4ecfad85-adcb-49ba-9a6f-ea59b770ff47" providerId="AD" clId="Web-{CD9BF277-176A-42EC-8828-0FDFF1877968}" dt="2022-04-24T16:30:45.769" v="1349" actId="20577"/>
          <ac:spMkLst>
            <pc:docMk/>
            <pc:sldMk cId="736479908" sldId="261"/>
            <ac:spMk id="4" creationId="{A35182A1-4AF6-F750-BB99-1AC44E4B9DA0}"/>
          </ac:spMkLst>
        </pc:spChg>
        <pc:spChg chg="add mod">
          <ac:chgData name="Russell Francis" userId="S::rfrancis@codelogic.com::4ecfad85-adcb-49ba-9a6f-ea59b770ff47" providerId="AD" clId="Web-{CD9BF277-176A-42EC-8828-0FDFF1877968}" dt="2022-04-24T16:31:02.566" v="1371" actId="20577"/>
          <ac:spMkLst>
            <pc:docMk/>
            <pc:sldMk cId="736479908" sldId="261"/>
            <ac:spMk id="7" creationId="{C2C30B7F-C411-3E55-96FF-4D858CCB5FCD}"/>
          </ac:spMkLst>
        </pc:spChg>
        <pc:spChg chg="add mod">
          <ac:chgData name="Russell Francis" userId="S::rfrancis@codelogic.com::4ecfad85-adcb-49ba-9a6f-ea59b770ff47" providerId="AD" clId="Web-{CD9BF277-176A-42EC-8828-0FDFF1877968}" dt="2022-04-24T16:33:03.398" v="1409" actId="20577"/>
          <ac:spMkLst>
            <pc:docMk/>
            <pc:sldMk cId="736479908" sldId="261"/>
            <ac:spMk id="9" creationId="{6A0BCA37-25B3-68D6-7DCC-AE5BC4DFD404}"/>
          </ac:spMkLst>
        </pc:spChg>
        <pc:spChg chg="add del mod">
          <ac:chgData name="Russell Francis" userId="S::rfrancis@codelogic.com::4ecfad85-adcb-49ba-9a6f-ea59b770ff47" providerId="AD" clId="Web-{CD9BF277-176A-42EC-8828-0FDFF1877968}" dt="2022-04-24T16:32:24.115" v="1408"/>
          <ac:spMkLst>
            <pc:docMk/>
            <pc:sldMk cId="736479908" sldId="261"/>
            <ac:spMk id="11" creationId="{499E96CE-4956-70C4-CF52-F40BB4855BCC}"/>
          </ac:spMkLst>
        </pc:spChg>
        <pc:picChg chg="add mod ord">
          <ac:chgData name="Russell Francis" userId="S::rfrancis@codelogic.com::4ecfad85-adcb-49ba-9a6f-ea59b770ff47" providerId="AD" clId="Web-{CD9BF277-176A-42EC-8828-0FDFF1877968}" dt="2022-04-24T16:27:27.639" v="1261" actId="1076"/>
          <ac:picMkLst>
            <pc:docMk/>
            <pc:sldMk cId="736479908" sldId="261"/>
            <ac:picMk id="5" creationId="{0F64C763-B5B8-42EC-0EBD-1ED385C62672}"/>
          </ac:picMkLst>
        </pc:picChg>
      </pc:sldChg>
      <pc:sldChg chg="modSp new del">
        <pc:chgData name="Russell Francis" userId="S::rfrancis@codelogic.com::4ecfad85-adcb-49ba-9a6f-ea59b770ff47" providerId="AD" clId="Web-{CD9BF277-176A-42EC-8828-0FDFF1877968}" dt="2022-04-24T16:24:10.071" v="1244"/>
        <pc:sldMkLst>
          <pc:docMk/>
          <pc:sldMk cId="818071172" sldId="261"/>
        </pc:sldMkLst>
        <pc:spChg chg="mod">
          <ac:chgData name="Russell Francis" userId="S::rfrancis@codelogic.com::4ecfad85-adcb-49ba-9a6f-ea59b770ff47" providerId="AD" clId="Web-{CD9BF277-176A-42EC-8828-0FDFF1877968}" dt="2022-04-24T16:23:41.664" v="1243" actId="20577"/>
          <ac:spMkLst>
            <pc:docMk/>
            <pc:sldMk cId="818071172" sldId="261"/>
            <ac:spMk id="2" creationId="{12734813-0C5C-CEBD-CF25-CA5EB9CE85FC}"/>
          </ac:spMkLst>
        </pc:spChg>
      </pc:sldChg>
      <pc:sldChg chg="new del">
        <pc:chgData name="Russell Francis" userId="S::rfrancis@codelogic.com::4ecfad85-adcb-49ba-9a6f-ea59b770ff47" providerId="AD" clId="Web-{CD9BF277-176A-42EC-8828-0FDFF1877968}" dt="2022-04-24T16:23:25.382" v="1240"/>
        <pc:sldMkLst>
          <pc:docMk/>
          <pc:sldMk cId="4146853150" sldId="261"/>
        </pc:sldMkLst>
      </pc:sldChg>
      <pc:sldChg chg="new">
        <pc:chgData name="Russell Francis" userId="S::rfrancis@codelogic.com::4ecfad85-adcb-49ba-9a6f-ea59b770ff47" providerId="AD" clId="Web-{CD9BF277-176A-42EC-8828-0FDFF1877968}" dt="2022-04-24T16:33:50.414" v="1410"/>
        <pc:sldMkLst>
          <pc:docMk/>
          <pc:sldMk cId="2042160591" sldId="26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E2A9A9-5489-405F-87CF-FFA568070C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455BE9E-2897-4449-A563-1C5ACA47A0A9}">
      <dgm:prSet/>
      <dgm:spPr/>
      <dgm:t>
        <a:bodyPr/>
        <a:lstStyle/>
        <a:p>
          <a:r>
            <a:rPr lang="en-US"/>
            <a:t>LD_PRELOAD is an environment variable which modifies the behavior of shared library resolution when executing a dynamically linked executable.</a:t>
          </a:r>
        </a:p>
      </dgm:t>
    </dgm:pt>
    <dgm:pt modelId="{2C251926-C117-4DA5-AC19-C347B79C762C}" type="parTrans" cxnId="{005AE7C5-3578-49B7-8B11-A28787F1AFE7}">
      <dgm:prSet/>
      <dgm:spPr/>
      <dgm:t>
        <a:bodyPr/>
        <a:lstStyle/>
        <a:p>
          <a:endParaRPr lang="en-US"/>
        </a:p>
      </dgm:t>
    </dgm:pt>
    <dgm:pt modelId="{0292AA4A-512A-4A62-9AB0-73A07586CC2F}" type="sibTrans" cxnId="{005AE7C5-3578-49B7-8B11-A28787F1AFE7}">
      <dgm:prSet/>
      <dgm:spPr/>
      <dgm:t>
        <a:bodyPr/>
        <a:lstStyle/>
        <a:p>
          <a:endParaRPr lang="en-US"/>
        </a:p>
      </dgm:t>
    </dgm:pt>
    <dgm:pt modelId="{6B501329-7AB8-4B61-98A8-47C7E2085970}">
      <dgm:prSet/>
      <dgm:spPr/>
      <dgm:t>
        <a:bodyPr/>
        <a:lstStyle/>
        <a:p>
          <a:r>
            <a:rPr lang="en-US"/>
            <a:t>It allows us to add our own methods which can override behavior defined in other shared libraries.</a:t>
          </a:r>
        </a:p>
      </dgm:t>
    </dgm:pt>
    <dgm:pt modelId="{58653BBB-AA8F-4BFC-B084-6AAE91B57D8A}" type="parTrans" cxnId="{47707541-9A9F-4C94-B3B1-940DF1EBE49F}">
      <dgm:prSet/>
      <dgm:spPr/>
      <dgm:t>
        <a:bodyPr/>
        <a:lstStyle/>
        <a:p>
          <a:endParaRPr lang="en-US"/>
        </a:p>
      </dgm:t>
    </dgm:pt>
    <dgm:pt modelId="{C709D251-2522-4DE2-A922-4FB6611BF258}" type="sibTrans" cxnId="{47707541-9A9F-4C94-B3B1-940DF1EBE49F}">
      <dgm:prSet/>
      <dgm:spPr/>
      <dgm:t>
        <a:bodyPr/>
        <a:lstStyle/>
        <a:p>
          <a:endParaRPr lang="en-US"/>
        </a:p>
      </dgm:t>
    </dgm:pt>
    <dgm:pt modelId="{B55D85EB-0E29-4FF5-9C4E-C460DE18368B}">
      <dgm:prSet/>
      <dgm:spPr/>
      <dgm:t>
        <a:bodyPr/>
        <a:lstStyle/>
        <a:p>
          <a:r>
            <a:rPr lang="en-US"/>
            <a:t>LD_PRELOAD will only work on Linux and other UNIX-like systems.</a:t>
          </a:r>
        </a:p>
      </dgm:t>
    </dgm:pt>
    <dgm:pt modelId="{A5978E48-5CC8-4F5D-9A5D-078EEC0018B2}" type="parTrans" cxnId="{B53102F6-B848-4377-986F-620084BB2E95}">
      <dgm:prSet/>
      <dgm:spPr/>
      <dgm:t>
        <a:bodyPr/>
        <a:lstStyle/>
        <a:p>
          <a:endParaRPr lang="en-US"/>
        </a:p>
      </dgm:t>
    </dgm:pt>
    <dgm:pt modelId="{666AA74E-A3E6-4EB6-9233-117C6D355603}" type="sibTrans" cxnId="{B53102F6-B848-4377-986F-620084BB2E95}">
      <dgm:prSet/>
      <dgm:spPr/>
      <dgm:t>
        <a:bodyPr/>
        <a:lstStyle/>
        <a:p>
          <a:endParaRPr lang="en-US"/>
        </a:p>
      </dgm:t>
    </dgm:pt>
    <dgm:pt modelId="{9C2C7D62-4678-483A-82E5-5ABCD027667B}">
      <dgm:prSet/>
      <dgm:spPr/>
      <dgm:t>
        <a:bodyPr/>
        <a:lstStyle/>
        <a:p>
          <a:r>
            <a:rPr lang="en-US"/>
            <a:t>OS X has a similar mechanism `DYLD_INSERT_LIBRARIES="./test.dylib" DYLD_FORCE_FLAT_NAMESPACE=1 application`</a:t>
          </a:r>
        </a:p>
      </dgm:t>
    </dgm:pt>
    <dgm:pt modelId="{BF886B34-D281-4B7A-80F7-95614ECE11AB}" type="parTrans" cxnId="{D0D623E3-0AF3-4A10-B71A-336CD7C18F68}">
      <dgm:prSet/>
      <dgm:spPr/>
      <dgm:t>
        <a:bodyPr/>
        <a:lstStyle/>
        <a:p>
          <a:endParaRPr lang="en-US"/>
        </a:p>
      </dgm:t>
    </dgm:pt>
    <dgm:pt modelId="{51907BEA-73C9-40BB-A170-B3E7E808724F}" type="sibTrans" cxnId="{D0D623E3-0AF3-4A10-B71A-336CD7C18F68}">
      <dgm:prSet/>
      <dgm:spPr/>
      <dgm:t>
        <a:bodyPr/>
        <a:lstStyle/>
        <a:p>
          <a:endParaRPr lang="en-US"/>
        </a:p>
      </dgm:t>
    </dgm:pt>
    <dgm:pt modelId="{F8D2A5C1-F23F-4FF2-80CD-2CCD2A5726B9}">
      <dgm:prSet/>
      <dgm:spPr/>
      <dgm:t>
        <a:bodyPr/>
        <a:lstStyle/>
        <a:p>
          <a:r>
            <a:rPr lang="en-US"/>
            <a:t>Windows has a similar mechanism where you can provide a library in a registry key "AppInit_DLLs" which gets included in every process!</a:t>
          </a:r>
        </a:p>
      </dgm:t>
    </dgm:pt>
    <dgm:pt modelId="{DA6AD9AA-434F-42A0-999B-26A5C98A9468}" type="parTrans" cxnId="{73E258B2-61AB-42DE-B30D-F5096A3D6FB0}">
      <dgm:prSet/>
      <dgm:spPr/>
      <dgm:t>
        <a:bodyPr/>
        <a:lstStyle/>
        <a:p>
          <a:endParaRPr lang="en-US"/>
        </a:p>
      </dgm:t>
    </dgm:pt>
    <dgm:pt modelId="{9BD7BFC8-4730-458D-9D32-2E507456A91F}" type="sibTrans" cxnId="{73E258B2-61AB-42DE-B30D-F5096A3D6FB0}">
      <dgm:prSet/>
      <dgm:spPr/>
      <dgm:t>
        <a:bodyPr/>
        <a:lstStyle/>
        <a:p>
          <a:endParaRPr lang="en-US"/>
        </a:p>
      </dgm:t>
    </dgm:pt>
    <dgm:pt modelId="{796A4A2E-741D-4BB6-9DD6-6A0E686ED778}" type="pres">
      <dgm:prSet presAssocID="{ADE2A9A9-5489-405F-87CF-FFA568070C62}" presName="root" presStyleCnt="0">
        <dgm:presLayoutVars>
          <dgm:dir/>
          <dgm:resizeHandles val="exact"/>
        </dgm:presLayoutVars>
      </dgm:prSet>
      <dgm:spPr/>
    </dgm:pt>
    <dgm:pt modelId="{920D238C-53AD-4CDE-A433-C96F7FEB4156}" type="pres">
      <dgm:prSet presAssocID="{5455BE9E-2897-4449-A563-1C5ACA47A0A9}" presName="compNode" presStyleCnt="0"/>
      <dgm:spPr/>
    </dgm:pt>
    <dgm:pt modelId="{F1C487E6-5741-409B-9A95-F6806B58FC5B}" type="pres">
      <dgm:prSet presAssocID="{5455BE9E-2897-4449-A563-1C5ACA47A0A9}" presName="bgRect" presStyleLbl="bgShp" presStyleIdx="0" presStyleCnt="5"/>
      <dgm:spPr/>
    </dgm:pt>
    <dgm:pt modelId="{C684D2A4-8298-4A64-B7FB-8F8697C5B6CF}" type="pres">
      <dgm:prSet presAssocID="{5455BE9E-2897-4449-A563-1C5ACA47A0A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F6F5AEA6-3FA9-4D40-BBA1-184998F0A3D0}" type="pres">
      <dgm:prSet presAssocID="{5455BE9E-2897-4449-A563-1C5ACA47A0A9}" presName="spaceRect" presStyleCnt="0"/>
      <dgm:spPr/>
    </dgm:pt>
    <dgm:pt modelId="{966211EE-F07D-464A-A1D0-FCCA648475B1}" type="pres">
      <dgm:prSet presAssocID="{5455BE9E-2897-4449-A563-1C5ACA47A0A9}" presName="parTx" presStyleLbl="revTx" presStyleIdx="0" presStyleCnt="5">
        <dgm:presLayoutVars>
          <dgm:chMax val="0"/>
          <dgm:chPref val="0"/>
        </dgm:presLayoutVars>
      </dgm:prSet>
      <dgm:spPr/>
    </dgm:pt>
    <dgm:pt modelId="{641D3EFB-83A7-4500-99A4-69874C393C4F}" type="pres">
      <dgm:prSet presAssocID="{0292AA4A-512A-4A62-9AB0-73A07586CC2F}" presName="sibTrans" presStyleCnt="0"/>
      <dgm:spPr/>
    </dgm:pt>
    <dgm:pt modelId="{55CDC9FB-2F8D-4C60-8BAF-2935B00B6F5D}" type="pres">
      <dgm:prSet presAssocID="{6B501329-7AB8-4B61-98A8-47C7E2085970}" presName="compNode" presStyleCnt="0"/>
      <dgm:spPr/>
    </dgm:pt>
    <dgm:pt modelId="{A9E0B5D9-49A4-451B-BAD1-F2E01D3F2D46}" type="pres">
      <dgm:prSet presAssocID="{6B501329-7AB8-4B61-98A8-47C7E2085970}" presName="bgRect" presStyleLbl="bgShp" presStyleIdx="1" presStyleCnt="5"/>
      <dgm:spPr/>
    </dgm:pt>
    <dgm:pt modelId="{19193C9A-0776-414D-9D1A-9BC6A11E81B3}" type="pres">
      <dgm:prSet presAssocID="{6B501329-7AB8-4B61-98A8-47C7E208597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9034FEB-8900-475F-BD29-0A2F61776F5F}" type="pres">
      <dgm:prSet presAssocID="{6B501329-7AB8-4B61-98A8-47C7E2085970}" presName="spaceRect" presStyleCnt="0"/>
      <dgm:spPr/>
    </dgm:pt>
    <dgm:pt modelId="{58972055-02B7-485B-8EBB-D3F1ADD2D79A}" type="pres">
      <dgm:prSet presAssocID="{6B501329-7AB8-4B61-98A8-47C7E2085970}" presName="parTx" presStyleLbl="revTx" presStyleIdx="1" presStyleCnt="5">
        <dgm:presLayoutVars>
          <dgm:chMax val="0"/>
          <dgm:chPref val="0"/>
        </dgm:presLayoutVars>
      </dgm:prSet>
      <dgm:spPr/>
    </dgm:pt>
    <dgm:pt modelId="{DB0FBD3B-9177-449D-B28D-281CCF29509D}" type="pres">
      <dgm:prSet presAssocID="{C709D251-2522-4DE2-A922-4FB6611BF258}" presName="sibTrans" presStyleCnt="0"/>
      <dgm:spPr/>
    </dgm:pt>
    <dgm:pt modelId="{5DFC43DC-560A-481B-A54F-FD6FA90F379B}" type="pres">
      <dgm:prSet presAssocID="{B55D85EB-0E29-4FF5-9C4E-C460DE18368B}" presName="compNode" presStyleCnt="0"/>
      <dgm:spPr/>
    </dgm:pt>
    <dgm:pt modelId="{1CB5BB85-C3F3-4547-B07C-C8CA821156CF}" type="pres">
      <dgm:prSet presAssocID="{B55D85EB-0E29-4FF5-9C4E-C460DE18368B}" presName="bgRect" presStyleLbl="bgShp" presStyleIdx="2" presStyleCnt="5"/>
      <dgm:spPr/>
    </dgm:pt>
    <dgm:pt modelId="{857D7818-E265-4DD6-AC83-D9E632ABDB0E}" type="pres">
      <dgm:prSet presAssocID="{B55D85EB-0E29-4FF5-9C4E-C460DE18368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718F0FD-74BF-46A4-AF00-96BAB4AD626B}" type="pres">
      <dgm:prSet presAssocID="{B55D85EB-0E29-4FF5-9C4E-C460DE18368B}" presName="spaceRect" presStyleCnt="0"/>
      <dgm:spPr/>
    </dgm:pt>
    <dgm:pt modelId="{3913BAD8-B3B5-43DB-819A-003A51D6BD65}" type="pres">
      <dgm:prSet presAssocID="{B55D85EB-0E29-4FF5-9C4E-C460DE18368B}" presName="parTx" presStyleLbl="revTx" presStyleIdx="2" presStyleCnt="5">
        <dgm:presLayoutVars>
          <dgm:chMax val="0"/>
          <dgm:chPref val="0"/>
        </dgm:presLayoutVars>
      </dgm:prSet>
      <dgm:spPr/>
    </dgm:pt>
    <dgm:pt modelId="{93951EE9-08B1-4E69-93AA-7D273F6087F6}" type="pres">
      <dgm:prSet presAssocID="{666AA74E-A3E6-4EB6-9233-117C6D355603}" presName="sibTrans" presStyleCnt="0"/>
      <dgm:spPr/>
    </dgm:pt>
    <dgm:pt modelId="{48C1E81B-B960-4369-9991-8476781E36A9}" type="pres">
      <dgm:prSet presAssocID="{9C2C7D62-4678-483A-82E5-5ABCD027667B}" presName="compNode" presStyleCnt="0"/>
      <dgm:spPr/>
    </dgm:pt>
    <dgm:pt modelId="{422470B3-C19F-48ED-BE1A-7B8AAD4E8BE1}" type="pres">
      <dgm:prSet presAssocID="{9C2C7D62-4678-483A-82E5-5ABCD027667B}" presName="bgRect" presStyleLbl="bgShp" presStyleIdx="3" presStyleCnt="5"/>
      <dgm:spPr/>
    </dgm:pt>
    <dgm:pt modelId="{4B88DF1C-BE3B-4EEC-85E8-98AB5EFF1975}" type="pres">
      <dgm:prSet presAssocID="{9C2C7D62-4678-483A-82E5-5ABCD027667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5CB0581-2218-4BA5-ACB7-3F38A6D350C4}" type="pres">
      <dgm:prSet presAssocID="{9C2C7D62-4678-483A-82E5-5ABCD027667B}" presName="spaceRect" presStyleCnt="0"/>
      <dgm:spPr/>
    </dgm:pt>
    <dgm:pt modelId="{7E7F26F9-56E7-4C72-9D53-141F485EDE72}" type="pres">
      <dgm:prSet presAssocID="{9C2C7D62-4678-483A-82E5-5ABCD027667B}" presName="parTx" presStyleLbl="revTx" presStyleIdx="3" presStyleCnt="5">
        <dgm:presLayoutVars>
          <dgm:chMax val="0"/>
          <dgm:chPref val="0"/>
        </dgm:presLayoutVars>
      </dgm:prSet>
      <dgm:spPr/>
    </dgm:pt>
    <dgm:pt modelId="{2A1665D0-CEC2-45D3-B609-6317D4B14C1D}" type="pres">
      <dgm:prSet presAssocID="{51907BEA-73C9-40BB-A170-B3E7E808724F}" presName="sibTrans" presStyleCnt="0"/>
      <dgm:spPr/>
    </dgm:pt>
    <dgm:pt modelId="{3E681F69-4D63-4193-80F4-16D704B47E61}" type="pres">
      <dgm:prSet presAssocID="{F8D2A5C1-F23F-4FF2-80CD-2CCD2A5726B9}" presName="compNode" presStyleCnt="0"/>
      <dgm:spPr/>
    </dgm:pt>
    <dgm:pt modelId="{57A6FC4C-D30D-4394-A0F9-79EBE883E886}" type="pres">
      <dgm:prSet presAssocID="{F8D2A5C1-F23F-4FF2-80CD-2CCD2A5726B9}" presName="bgRect" presStyleLbl="bgShp" presStyleIdx="4" presStyleCnt="5"/>
      <dgm:spPr/>
    </dgm:pt>
    <dgm:pt modelId="{AD847B81-E7FA-4018-B8D0-9B81CC8E9CBF}" type="pres">
      <dgm:prSet presAssocID="{F8D2A5C1-F23F-4FF2-80CD-2CCD2A5726B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D2CD810B-7D45-4832-BD1F-41237B84B9A9}" type="pres">
      <dgm:prSet presAssocID="{F8D2A5C1-F23F-4FF2-80CD-2CCD2A5726B9}" presName="spaceRect" presStyleCnt="0"/>
      <dgm:spPr/>
    </dgm:pt>
    <dgm:pt modelId="{A01885D7-04ED-4D35-88C4-3C1C2C692B5B}" type="pres">
      <dgm:prSet presAssocID="{F8D2A5C1-F23F-4FF2-80CD-2CCD2A5726B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2526E00-8A59-4587-9BBF-7E08231C2EB4}" type="presOf" srcId="{9C2C7D62-4678-483A-82E5-5ABCD027667B}" destId="{7E7F26F9-56E7-4C72-9D53-141F485EDE72}" srcOrd="0" destOrd="0" presId="urn:microsoft.com/office/officeart/2018/2/layout/IconVerticalSolidList"/>
    <dgm:cxn modelId="{47707541-9A9F-4C94-B3B1-940DF1EBE49F}" srcId="{ADE2A9A9-5489-405F-87CF-FFA568070C62}" destId="{6B501329-7AB8-4B61-98A8-47C7E2085970}" srcOrd="1" destOrd="0" parTransId="{58653BBB-AA8F-4BFC-B084-6AAE91B57D8A}" sibTransId="{C709D251-2522-4DE2-A922-4FB6611BF258}"/>
    <dgm:cxn modelId="{8E5B936E-F475-4846-BBED-226DE5E5B061}" type="presOf" srcId="{F8D2A5C1-F23F-4FF2-80CD-2CCD2A5726B9}" destId="{A01885D7-04ED-4D35-88C4-3C1C2C692B5B}" srcOrd="0" destOrd="0" presId="urn:microsoft.com/office/officeart/2018/2/layout/IconVerticalSolidList"/>
    <dgm:cxn modelId="{253C8595-4D75-4AC9-925E-BAB02044A09C}" type="presOf" srcId="{ADE2A9A9-5489-405F-87CF-FFA568070C62}" destId="{796A4A2E-741D-4BB6-9DD6-6A0E686ED778}" srcOrd="0" destOrd="0" presId="urn:microsoft.com/office/officeart/2018/2/layout/IconVerticalSolidList"/>
    <dgm:cxn modelId="{73E258B2-61AB-42DE-B30D-F5096A3D6FB0}" srcId="{ADE2A9A9-5489-405F-87CF-FFA568070C62}" destId="{F8D2A5C1-F23F-4FF2-80CD-2CCD2A5726B9}" srcOrd="4" destOrd="0" parTransId="{DA6AD9AA-434F-42A0-999B-26A5C98A9468}" sibTransId="{9BD7BFC8-4730-458D-9D32-2E507456A91F}"/>
    <dgm:cxn modelId="{C92352BD-D4A3-450B-8D3E-61D25D651A82}" type="presOf" srcId="{5455BE9E-2897-4449-A563-1C5ACA47A0A9}" destId="{966211EE-F07D-464A-A1D0-FCCA648475B1}" srcOrd="0" destOrd="0" presId="urn:microsoft.com/office/officeart/2018/2/layout/IconVerticalSolidList"/>
    <dgm:cxn modelId="{005AE7C5-3578-49B7-8B11-A28787F1AFE7}" srcId="{ADE2A9A9-5489-405F-87CF-FFA568070C62}" destId="{5455BE9E-2897-4449-A563-1C5ACA47A0A9}" srcOrd="0" destOrd="0" parTransId="{2C251926-C117-4DA5-AC19-C347B79C762C}" sibTransId="{0292AA4A-512A-4A62-9AB0-73A07586CC2F}"/>
    <dgm:cxn modelId="{D0D623E3-0AF3-4A10-B71A-336CD7C18F68}" srcId="{ADE2A9A9-5489-405F-87CF-FFA568070C62}" destId="{9C2C7D62-4678-483A-82E5-5ABCD027667B}" srcOrd="3" destOrd="0" parTransId="{BF886B34-D281-4B7A-80F7-95614ECE11AB}" sibTransId="{51907BEA-73C9-40BB-A170-B3E7E808724F}"/>
    <dgm:cxn modelId="{F04C0CE5-B39F-466A-A3FF-11A70BF3CB15}" type="presOf" srcId="{B55D85EB-0E29-4FF5-9C4E-C460DE18368B}" destId="{3913BAD8-B3B5-43DB-819A-003A51D6BD65}" srcOrd="0" destOrd="0" presId="urn:microsoft.com/office/officeart/2018/2/layout/IconVerticalSolidList"/>
    <dgm:cxn modelId="{699D4BE9-24A8-44BF-B179-BFBEF7FA28F6}" type="presOf" srcId="{6B501329-7AB8-4B61-98A8-47C7E2085970}" destId="{58972055-02B7-485B-8EBB-D3F1ADD2D79A}" srcOrd="0" destOrd="0" presId="urn:microsoft.com/office/officeart/2018/2/layout/IconVerticalSolidList"/>
    <dgm:cxn modelId="{B53102F6-B848-4377-986F-620084BB2E95}" srcId="{ADE2A9A9-5489-405F-87CF-FFA568070C62}" destId="{B55D85EB-0E29-4FF5-9C4E-C460DE18368B}" srcOrd="2" destOrd="0" parTransId="{A5978E48-5CC8-4F5D-9A5D-078EEC0018B2}" sibTransId="{666AA74E-A3E6-4EB6-9233-117C6D355603}"/>
    <dgm:cxn modelId="{F3AEB0D6-1EC6-4BBE-8FCB-71E0A3068409}" type="presParOf" srcId="{796A4A2E-741D-4BB6-9DD6-6A0E686ED778}" destId="{920D238C-53AD-4CDE-A433-C96F7FEB4156}" srcOrd="0" destOrd="0" presId="urn:microsoft.com/office/officeart/2018/2/layout/IconVerticalSolidList"/>
    <dgm:cxn modelId="{908319E3-99ED-451E-86C0-F8B36DAE6C58}" type="presParOf" srcId="{920D238C-53AD-4CDE-A433-C96F7FEB4156}" destId="{F1C487E6-5741-409B-9A95-F6806B58FC5B}" srcOrd="0" destOrd="0" presId="urn:microsoft.com/office/officeart/2018/2/layout/IconVerticalSolidList"/>
    <dgm:cxn modelId="{E3FDD14F-3ACB-4524-9537-73E9FCDC1462}" type="presParOf" srcId="{920D238C-53AD-4CDE-A433-C96F7FEB4156}" destId="{C684D2A4-8298-4A64-B7FB-8F8697C5B6CF}" srcOrd="1" destOrd="0" presId="urn:microsoft.com/office/officeart/2018/2/layout/IconVerticalSolidList"/>
    <dgm:cxn modelId="{6895D012-1C3A-496B-B6FC-CC30198671D9}" type="presParOf" srcId="{920D238C-53AD-4CDE-A433-C96F7FEB4156}" destId="{F6F5AEA6-3FA9-4D40-BBA1-184998F0A3D0}" srcOrd="2" destOrd="0" presId="urn:microsoft.com/office/officeart/2018/2/layout/IconVerticalSolidList"/>
    <dgm:cxn modelId="{0864D46B-D50E-430F-BC85-9EADCE710D6B}" type="presParOf" srcId="{920D238C-53AD-4CDE-A433-C96F7FEB4156}" destId="{966211EE-F07D-464A-A1D0-FCCA648475B1}" srcOrd="3" destOrd="0" presId="urn:microsoft.com/office/officeart/2018/2/layout/IconVerticalSolidList"/>
    <dgm:cxn modelId="{66F2339A-CF63-43D9-B64E-E45CDB588194}" type="presParOf" srcId="{796A4A2E-741D-4BB6-9DD6-6A0E686ED778}" destId="{641D3EFB-83A7-4500-99A4-69874C393C4F}" srcOrd="1" destOrd="0" presId="urn:microsoft.com/office/officeart/2018/2/layout/IconVerticalSolidList"/>
    <dgm:cxn modelId="{C24F41DC-6760-48F2-B0AB-C349EB1D1000}" type="presParOf" srcId="{796A4A2E-741D-4BB6-9DD6-6A0E686ED778}" destId="{55CDC9FB-2F8D-4C60-8BAF-2935B00B6F5D}" srcOrd="2" destOrd="0" presId="urn:microsoft.com/office/officeart/2018/2/layout/IconVerticalSolidList"/>
    <dgm:cxn modelId="{757E7134-8131-4D0A-9CE1-822F98A0DB9A}" type="presParOf" srcId="{55CDC9FB-2F8D-4C60-8BAF-2935B00B6F5D}" destId="{A9E0B5D9-49A4-451B-BAD1-F2E01D3F2D46}" srcOrd="0" destOrd="0" presId="urn:microsoft.com/office/officeart/2018/2/layout/IconVerticalSolidList"/>
    <dgm:cxn modelId="{852E2704-FF0A-40D4-BD59-B9F5D86CE411}" type="presParOf" srcId="{55CDC9FB-2F8D-4C60-8BAF-2935B00B6F5D}" destId="{19193C9A-0776-414D-9D1A-9BC6A11E81B3}" srcOrd="1" destOrd="0" presId="urn:microsoft.com/office/officeart/2018/2/layout/IconVerticalSolidList"/>
    <dgm:cxn modelId="{AA1A1E3E-9016-47E1-B1CA-F5282C77F4B3}" type="presParOf" srcId="{55CDC9FB-2F8D-4C60-8BAF-2935B00B6F5D}" destId="{D9034FEB-8900-475F-BD29-0A2F61776F5F}" srcOrd="2" destOrd="0" presId="urn:microsoft.com/office/officeart/2018/2/layout/IconVerticalSolidList"/>
    <dgm:cxn modelId="{06CF7CD4-5AA7-4BA4-A038-D272AA1CD666}" type="presParOf" srcId="{55CDC9FB-2F8D-4C60-8BAF-2935B00B6F5D}" destId="{58972055-02B7-485B-8EBB-D3F1ADD2D79A}" srcOrd="3" destOrd="0" presId="urn:microsoft.com/office/officeart/2018/2/layout/IconVerticalSolidList"/>
    <dgm:cxn modelId="{7F0F81A6-D517-4961-ACB2-6DC5B0775852}" type="presParOf" srcId="{796A4A2E-741D-4BB6-9DD6-6A0E686ED778}" destId="{DB0FBD3B-9177-449D-B28D-281CCF29509D}" srcOrd="3" destOrd="0" presId="urn:microsoft.com/office/officeart/2018/2/layout/IconVerticalSolidList"/>
    <dgm:cxn modelId="{5D9C9DFF-D633-4ED8-BB30-4F3BD608ABF2}" type="presParOf" srcId="{796A4A2E-741D-4BB6-9DD6-6A0E686ED778}" destId="{5DFC43DC-560A-481B-A54F-FD6FA90F379B}" srcOrd="4" destOrd="0" presId="urn:microsoft.com/office/officeart/2018/2/layout/IconVerticalSolidList"/>
    <dgm:cxn modelId="{00AAA17C-B697-4503-BDD1-4CCE12B2E2C6}" type="presParOf" srcId="{5DFC43DC-560A-481B-A54F-FD6FA90F379B}" destId="{1CB5BB85-C3F3-4547-B07C-C8CA821156CF}" srcOrd="0" destOrd="0" presId="urn:microsoft.com/office/officeart/2018/2/layout/IconVerticalSolidList"/>
    <dgm:cxn modelId="{C1D7CB46-C62B-4003-9AF6-A9F8D6068900}" type="presParOf" srcId="{5DFC43DC-560A-481B-A54F-FD6FA90F379B}" destId="{857D7818-E265-4DD6-AC83-D9E632ABDB0E}" srcOrd="1" destOrd="0" presId="urn:microsoft.com/office/officeart/2018/2/layout/IconVerticalSolidList"/>
    <dgm:cxn modelId="{06C54840-3E1A-48B6-86BF-B15E974B5C82}" type="presParOf" srcId="{5DFC43DC-560A-481B-A54F-FD6FA90F379B}" destId="{2718F0FD-74BF-46A4-AF00-96BAB4AD626B}" srcOrd="2" destOrd="0" presId="urn:microsoft.com/office/officeart/2018/2/layout/IconVerticalSolidList"/>
    <dgm:cxn modelId="{14A45122-7D4C-4F0F-981F-88D72B1F6D31}" type="presParOf" srcId="{5DFC43DC-560A-481B-A54F-FD6FA90F379B}" destId="{3913BAD8-B3B5-43DB-819A-003A51D6BD65}" srcOrd="3" destOrd="0" presId="urn:microsoft.com/office/officeart/2018/2/layout/IconVerticalSolidList"/>
    <dgm:cxn modelId="{420C06F3-413B-4279-96E5-5C02096EE91C}" type="presParOf" srcId="{796A4A2E-741D-4BB6-9DD6-6A0E686ED778}" destId="{93951EE9-08B1-4E69-93AA-7D273F6087F6}" srcOrd="5" destOrd="0" presId="urn:microsoft.com/office/officeart/2018/2/layout/IconVerticalSolidList"/>
    <dgm:cxn modelId="{E4CC6556-8728-4D2B-93E7-C4179E527099}" type="presParOf" srcId="{796A4A2E-741D-4BB6-9DD6-6A0E686ED778}" destId="{48C1E81B-B960-4369-9991-8476781E36A9}" srcOrd="6" destOrd="0" presId="urn:microsoft.com/office/officeart/2018/2/layout/IconVerticalSolidList"/>
    <dgm:cxn modelId="{92FA66A6-B7EA-4C89-9E98-735CA53CA78C}" type="presParOf" srcId="{48C1E81B-B960-4369-9991-8476781E36A9}" destId="{422470B3-C19F-48ED-BE1A-7B8AAD4E8BE1}" srcOrd="0" destOrd="0" presId="urn:microsoft.com/office/officeart/2018/2/layout/IconVerticalSolidList"/>
    <dgm:cxn modelId="{B8B2695D-492E-4BB9-80CA-A74167AB7299}" type="presParOf" srcId="{48C1E81B-B960-4369-9991-8476781E36A9}" destId="{4B88DF1C-BE3B-4EEC-85E8-98AB5EFF1975}" srcOrd="1" destOrd="0" presId="urn:microsoft.com/office/officeart/2018/2/layout/IconVerticalSolidList"/>
    <dgm:cxn modelId="{8BF5ABEF-7B39-4BD7-8DD1-FB736D7B2A0D}" type="presParOf" srcId="{48C1E81B-B960-4369-9991-8476781E36A9}" destId="{25CB0581-2218-4BA5-ACB7-3F38A6D350C4}" srcOrd="2" destOrd="0" presId="urn:microsoft.com/office/officeart/2018/2/layout/IconVerticalSolidList"/>
    <dgm:cxn modelId="{BB040681-DA40-4AFA-A2AC-09A0EEC423CD}" type="presParOf" srcId="{48C1E81B-B960-4369-9991-8476781E36A9}" destId="{7E7F26F9-56E7-4C72-9D53-141F485EDE72}" srcOrd="3" destOrd="0" presId="urn:microsoft.com/office/officeart/2018/2/layout/IconVerticalSolidList"/>
    <dgm:cxn modelId="{E9E79AF1-17FC-407D-B59E-DD81E9743BF7}" type="presParOf" srcId="{796A4A2E-741D-4BB6-9DD6-6A0E686ED778}" destId="{2A1665D0-CEC2-45D3-B609-6317D4B14C1D}" srcOrd="7" destOrd="0" presId="urn:microsoft.com/office/officeart/2018/2/layout/IconVerticalSolidList"/>
    <dgm:cxn modelId="{201A8233-952A-4F8C-BEBE-27CF27950041}" type="presParOf" srcId="{796A4A2E-741D-4BB6-9DD6-6A0E686ED778}" destId="{3E681F69-4D63-4193-80F4-16D704B47E61}" srcOrd="8" destOrd="0" presId="urn:microsoft.com/office/officeart/2018/2/layout/IconVerticalSolidList"/>
    <dgm:cxn modelId="{C609E70B-0D6D-4B4A-AAFE-EDF8FE0C65FF}" type="presParOf" srcId="{3E681F69-4D63-4193-80F4-16D704B47E61}" destId="{57A6FC4C-D30D-4394-A0F9-79EBE883E886}" srcOrd="0" destOrd="0" presId="urn:microsoft.com/office/officeart/2018/2/layout/IconVerticalSolidList"/>
    <dgm:cxn modelId="{9A072D50-96C7-4B73-B561-7687E4CC8697}" type="presParOf" srcId="{3E681F69-4D63-4193-80F4-16D704B47E61}" destId="{AD847B81-E7FA-4018-B8D0-9B81CC8E9CBF}" srcOrd="1" destOrd="0" presId="urn:microsoft.com/office/officeart/2018/2/layout/IconVerticalSolidList"/>
    <dgm:cxn modelId="{74C89D5F-1A1D-4D99-9BEF-67CA7773684A}" type="presParOf" srcId="{3E681F69-4D63-4193-80F4-16D704B47E61}" destId="{D2CD810B-7D45-4832-BD1F-41237B84B9A9}" srcOrd="2" destOrd="0" presId="urn:microsoft.com/office/officeart/2018/2/layout/IconVerticalSolidList"/>
    <dgm:cxn modelId="{120CE6A4-EF4B-4620-8145-A9E871CE2FC9}" type="presParOf" srcId="{3E681F69-4D63-4193-80F4-16D704B47E61}" destId="{A01885D7-04ED-4D35-88C4-3C1C2C692B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C487E6-5741-409B-9A95-F6806B58FC5B}">
      <dsp:nvSpPr>
        <dsp:cNvPr id="0" name=""/>
        <dsp:cNvSpPr/>
      </dsp:nvSpPr>
      <dsp:spPr>
        <a:xfrm>
          <a:off x="0" y="3404"/>
          <a:ext cx="10515600" cy="7251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84D2A4-8298-4A64-B7FB-8F8697C5B6CF}">
      <dsp:nvSpPr>
        <dsp:cNvPr id="0" name=""/>
        <dsp:cNvSpPr/>
      </dsp:nvSpPr>
      <dsp:spPr>
        <a:xfrm>
          <a:off x="219348" y="166556"/>
          <a:ext cx="398815" cy="398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211EE-F07D-464A-A1D0-FCCA648475B1}">
      <dsp:nvSpPr>
        <dsp:cNvPr id="0" name=""/>
        <dsp:cNvSpPr/>
      </dsp:nvSpPr>
      <dsp:spPr>
        <a:xfrm>
          <a:off x="837512" y="3404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LD_PRELOAD is an environment variable which modifies the behavior of shared library resolution when executing a dynamically linked executable.</a:t>
          </a:r>
        </a:p>
      </dsp:txBody>
      <dsp:txXfrm>
        <a:off x="837512" y="3404"/>
        <a:ext cx="9678087" cy="725119"/>
      </dsp:txXfrm>
    </dsp:sp>
    <dsp:sp modelId="{A9E0B5D9-49A4-451B-BAD1-F2E01D3F2D46}">
      <dsp:nvSpPr>
        <dsp:cNvPr id="0" name=""/>
        <dsp:cNvSpPr/>
      </dsp:nvSpPr>
      <dsp:spPr>
        <a:xfrm>
          <a:off x="0" y="909803"/>
          <a:ext cx="10515600" cy="7251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193C9A-0776-414D-9D1A-9BC6A11E81B3}">
      <dsp:nvSpPr>
        <dsp:cNvPr id="0" name=""/>
        <dsp:cNvSpPr/>
      </dsp:nvSpPr>
      <dsp:spPr>
        <a:xfrm>
          <a:off x="219348" y="1072955"/>
          <a:ext cx="398815" cy="398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72055-02B7-485B-8EBB-D3F1ADD2D79A}">
      <dsp:nvSpPr>
        <dsp:cNvPr id="0" name=""/>
        <dsp:cNvSpPr/>
      </dsp:nvSpPr>
      <dsp:spPr>
        <a:xfrm>
          <a:off x="837512" y="909803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 allows us to add our own methods which can override behavior defined in other shared libraries.</a:t>
          </a:r>
        </a:p>
      </dsp:txBody>
      <dsp:txXfrm>
        <a:off x="837512" y="909803"/>
        <a:ext cx="9678087" cy="725119"/>
      </dsp:txXfrm>
    </dsp:sp>
    <dsp:sp modelId="{1CB5BB85-C3F3-4547-B07C-C8CA821156CF}">
      <dsp:nvSpPr>
        <dsp:cNvPr id="0" name=""/>
        <dsp:cNvSpPr/>
      </dsp:nvSpPr>
      <dsp:spPr>
        <a:xfrm>
          <a:off x="0" y="1816202"/>
          <a:ext cx="10515600" cy="7251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D7818-E265-4DD6-AC83-D9E632ABDB0E}">
      <dsp:nvSpPr>
        <dsp:cNvPr id="0" name=""/>
        <dsp:cNvSpPr/>
      </dsp:nvSpPr>
      <dsp:spPr>
        <a:xfrm>
          <a:off x="219348" y="1979354"/>
          <a:ext cx="398815" cy="3988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13BAD8-B3B5-43DB-819A-003A51D6BD65}">
      <dsp:nvSpPr>
        <dsp:cNvPr id="0" name=""/>
        <dsp:cNvSpPr/>
      </dsp:nvSpPr>
      <dsp:spPr>
        <a:xfrm>
          <a:off x="837512" y="1816202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LD_PRELOAD will only work on Linux and other UNIX-like systems.</a:t>
          </a:r>
        </a:p>
      </dsp:txBody>
      <dsp:txXfrm>
        <a:off x="837512" y="1816202"/>
        <a:ext cx="9678087" cy="725119"/>
      </dsp:txXfrm>
    </dsp:sp>
    <dsp:sp modelId="{422470B3-C19F-48ED-BE1A-7B8AAD4E8BE1}">
      <dsp:nvSpPr>
        <dsp:cNvPr id="0" name=""/>
        <dsp:cNvSpPr/>
      </dsp:nvSpPr>
      <dsp:spPr>
        <a:xfrm>
          <a:off x="0" y="2722601"/>
          <a:ext cx="10515600" cy="7251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88DF1C-BE3B-4EEC-85E8-98AB5EFF1975}">
      <dsp:nvSpPr>
        <dsp:cNvPr id="0" name=""/>
        <dsp:cNvSpPr/>
      </dsp:nvSpPr>
      <dsp:spPr>
        <a:xfrm>
          <a:off x="219348" y="2885753"/>
          <a:ext cx="398815" cy="3988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F26F9-56E7-4C72-9D53-141F485EDE72}">
      <dsp:nvSpPr>
        <dsp:cNvPr id="0" name=""/>
        <dsp:cNvSpPr/>
      </dsp:nvSpPr>
      <dsp:spPr>
        <a:xfrm>
          <a:off x="837512" y="2722601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OS X has a similar mechanism `DYLD_INSERT_LIBRARIES="./test.dylib" DYLD_FORCE_FLAT_NAMESPACE=1 application`</a:t>
          </a:r>
        </a:p>
      </dsp:txBody>
      <dsp:txXfrm>
        <a:off x="837512" y="2722601"/>
        <a:ext cx="9678087" cy="725119"/>
      </dsp:txXfrm>
    </dsp:sp>
    <dsp:sp modelId="{57A6FC4C-D30D-4394-A0F9-79EBE883E886}">
      <dsp:nvSpPr>
        <dsp:cNvPr id="0" name=""/>
        <dsp:cNvSpPr/>
      </dsp:nvSpPr>
      <dsp:spPr>
        <a:xfrm>
          <a:off x="0" y="3629000"/>
          <a:ext cx="10515600" cy="72511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847B81-E7FA-4018-B8D0-9B81CC8E9CBF}">
      <dsp:nvSpPr>
        <dsp:cNvPr id="0" name=""/>
        <dsp:cNvSpPr/>
      </dsp:nvSpPr>
      <dsp:spPr>
        <a:xfrm>
          <a:off x="219348" y="3792152"/>
          <a:ext cx="398815" cy="3988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885D7-04ED-4D35-88C4-3C1C2C692B5B}">
      <dsp:nvSpPr>
        <dsp:cNvPr id="0" name=""/>
        <dsp:cNvSpPr/>
      </dsp:nvSpPr>
      <dsp:spPr>
        <a:xfrm>
          <a:off x="837512" y="3629000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Windows has a similar mechanism where you can provide a library in a registry key "AppInit_DLLs" which gets included in every process!</a:t>
          </a:r>
        </a:p>
      </dsp:txBody>
      <dsp:txXfrm>
        <a:off x="837512" y="3629000"/>
        <a:ext cx="9678087" cy="725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>
                <a:cs typeface="Calibri Light"/>
              </a:rPr>
              <a:t>Spying with LD_PRELOAD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>
                <a:cs typeface="Calibri"/>
              </a:rPr>
              <a:t>Author: Russell Francis (rfrancis@codelogic.com)</a:t>
            </a:r>
          </a:p>
          <a:p>
            <a:r>
              <a:rPr lang="en-US" sz="1500">
                <a:cs typeface="Calibri"/>
              </a:rPr>
              <a:t>Git: </a:t>
            </a:r>
            <a:r>
              <a:rPr lang="en-US" sz="1500">
                <a:ea typeface="+mn-lt"/>
                <a:cs typeface="+mn-lt"/>
              </a:rPr>
              <a:t>https://github.com/russellfrancis/ld_preload_spy</a:t>
            </a:r>
            <a:endParaRPr lang="en-US" sz="1500"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iant panda face">
            <a:extLst>
              <a:ext uri="{FF2B5EF4-FFF2-40B4-BE49-F238E27FC236}">
                <a16:creationId xmlns:a16="http://schemas.microsoft.com/office/drawing/2014/main" id="{20DB187A-4C86-5986-7A82-781381983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87" r="-2" b="1210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B946A-84EB-CB82-C761-760F64EA5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Sad Panda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290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B8A6984-1230-49D7-B72E-DE41BBFCC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D0493-0E45-41C6-78CD-7F97D4FF9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But it works almost anywhere!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848C397-4C93-2F5D-B2F0-665E3AAFC45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523" r="15780" b="-2"/>
          <a:stretch/>
        </p:blipFill>
        <p:spPr>
          <a:xfrm>
            <a:off x="841248" y="2276857"/>
            <a:ext cx="5015484" cy="390010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00688-9C2D-7A34-74D8-51AEF3C0D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35270" y="2276857"/>
            <a:ext cx="5015484" cy="390010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/>
              <a:t>This technique works on any dynamically linked application!  It doesn't matter what language was used whether (C, C++, Ruby, Java, Python, Rust, </a:t>
            </a:r>
            <a:r>
              <a:rPr lang="en-US" sz="2800" dirty="0" err="1"/>
              <a:t>Javascript</a:t>
            </a:r>
            <a:r>
              <a:rPr lang="en-US" sz="2800" dirty="0"/>
              <a:t>, …)  If it runs as a dynamically linked executable on a Linux system it is ultimately using </a:t>
            </a:r>
            <a:r>
              <a:rPr lang="en-US" sz="2800" dirty="0" err="1"/>
              <a:t>libc</a:t>
            </a:r>
            <a:r>
              <a:rPr lang="en-US" sz="2800" dirty="0"/>
              <a:t> to make network calls and we can spy on it.</a:t>
            </a:r>
            <a:endParaRPr lang="en-US" sz="28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34042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B6ECB93-D7FF-4F09-A8ED-D4588EE7C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9F975-6A50-F4F6-0216-BB8BBA9A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It works regardless of application role or frameworks used!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F53DB-DED1-468C-9D9E-5B30253DE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2276857"/>
            <a:ext cx="5015484" cy="390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2200" dirty="0"/>
              <a:t>While we traveled down the "client" path, the same technique could be used on a server application to determine what hosts and ports it was listening on and glean information about who if anyone connected from where and what they requested.</a:t>
            </a:r>
            <a:endParaRPr lang="en-US" sz="2200"/>
          </a:p>
        </p:txBody>
      </p:sp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7775D5C1-BB71-A326-A26E-F7C544341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97" r="14559" b="2"/>
          <a:stretch/>
        </p:blipFill>
        <p:spPr>
          <a:xfrm>
            <a:off x="6335270" y="2276857"/>
            <a:ext cx="5015484" cy="39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31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B6ECB93-D7FF-4F09-A8ED-D4588EE7C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9F975-6A50-F4F6-0216-BB8BBA9A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Detailed Information on Interconnectedness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F53DB-DED1-468C-9D9E-5B30253DE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2276857"/>
            <a:ext cx="5015484" cy="390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/>
              <a:t>Detailed information on the high level interconnected-ness of applications, not much detail on the internal structure of an application.</a:t>
            </a:r>
            <a:endParaRPr lang="en-US" dirty="0"/>
          </a:p>
        </p:txBody>
      </p:sp>
      <p:pic>
        <p:nvPicPr>
          <p:cNvPr id="6" name="Picture 6" descr="A picture containing mammal, tiger, cat, big cat&#10;&#10;Description automatically generated">
            <a:extLst>
              <a:ext uri="{FF2B5EF4-FFF2-40B4-BE49-F238E27FC236}">
                <a16:creationId xmlns:a16="http://schemas.microsoft.com/office/drawing/2014/main" id="{DAADD271-7EE2-A8E7-A004-DFB4A1FDCC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0" r="1908" b="-3"/>
          <a:stretch/>
        </p:blipFill>
        <p:spPr>
          <a:xfrm>
            <a:off x="6335270" y="2276857"/>
            <a:ext cx="5015484" cy="39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62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D84F4-B3BF-D853-ED57-179B0CF9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Conclusion</a:t>
            </a:r>
            <a:endParaRPr lang="en-US" dirty="0"/>
          </a:p>
        </p:txBody>
      </p:sp>
      <p:pic>
        <p:nvPicPr>
          <p:cNvPr id="5" name="Picture 4" descr="Flying soap bubbles">
            <a:extLst>
              <a:ext uri="{FF2B5EF4-FFF2-40B4-BE49-F238E27FC236}">
                <a16:creationId xmlns:a16="http://schemas.microsoft.com/office/drawing/2014/main" id="{71633482-92DE-8362-C1BA-722686E18F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09" r="18244" b="-3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9788E-C579-929D-5755-71946BBC9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cs typeface="Calibri"/>
              </a:rPr>
              <a:t>Hopefully I've piqued your interest, there are lots of fun things you can do to get a better idea of what your applications are doing using this technique.</a:t>
            </a:r>
            <a:endParaRPr lang="en-US" sz="2000" dirty="0"/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908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ACE49-25AC-8890-7CB8-C23E6413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Compilation &amp; Linking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E23D8-CCA4-CD31-F6BA-69F82B697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8750" y="1597390"/>
            <a:ext cx="9334500" cy="870305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 algn="ctr">
              <a:buFont typeface="Arial" panose="020B0604020202020204" pitchFamily="34" charset="0"/>
              <a:buChar char="•"/>
            </a:pPr>
            <a:r>
              <a:rPr lang="en-US" sz="1200"/>
              <a:t>Applications are compiled from source code into object files using a compiler.</a:t>
            </a:r>
          </a:p>
          <a:p>
            <a:pPr marL="285750" indent="-228600" algn="ctr">
              <a:buFont typeface="Arial" panose="020B0604020202020204" pitchFamily="34" charset="0"/>
              <a:buChar char="•"/>
            </a:pPr>
            <a:r>
              <a:rPr lang="en-US" sz="1200"/>
              <a:t>The linker takes several object files and "links" them into a single executable file.</a:t>
            </a:r>
          </a:p>
          <a:p>
            <a:pPr marL="285750" indent="-228600" algn="ctr">
              <a:buFont typeface="Arial" panose="020B0604020202020204" pitchFamily="34" charset="0"/>
              <a:buChar char="•"/>
            </a:pPr>
            <a:r>
              <a:rPr lang="en-US" sz="1200"/>
              <a:t>The linker can link an application either "statically" or "dynamically".</a:t>
            </a:r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6BD04BCD-F24B-A2A2-B584-C7C179288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70649"/>
            <a:ext cx="10515600" cy="210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2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52F1-E5AD-EEFD-4A40-E9E4625EF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Static vs Dynamic Linking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37882-5111-9BBB-C2C5-A287F50E7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Static Linking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71B5A-2E7A-2E88-F7E6-F239208A91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800" dirty="0">
                <a:cs typeface="Calibri"/>
              </a:rPr>
              <a:t>All referenced libraries are copied into the produced executable.</a:t>
            </a:r>
          </a:p>
          <a:p>
            <a:r>
              <a:rPr lang="en-US" sz="1800" dirty="0">
                <a:cs typeface="Calibri"/>
              </a:rPr>
              <a:t>The executable does not need to resolve any references to externally defined methods at runtime because they are all included inside the executable!</a:t>
            </a:r>
          </a:p>
          <a:p>
            <a:r>
              <a:rPr lang="en-US" sz="1800" dirty="0">
                <a:cs typeface="Calibri"/>
              </a:rPr>
              <a:t>A static executable is larger than a dynamic executable because it includes everything needed to run.</a:t>
            </a:r>
          </a:p>
          <a:p>
            <a:r>
              <a:rPr lang="en-US" sz="1800" dirty="0">
                <a:cs typeface="Calibri"/>
              </a:rPr>
              <a:t>If a bug is identified and fixed or introduced in a dependent library. The change will not be reflected in the statically linked application.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DAE38C-C9DF-5BC7-AB1B-3CFC1802F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Dynamic Linking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B60F1C-A67A-F02F-EC88-216ADF37288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800" dirty="0">
                <a:cs typeface="Calibri"/>
              </a:rPr>
              <a:t>A dynamically linked executable includes only the function signatures which are needed to resolve used functions at runtime.</a:t>
            </a:r>
          </a:p>
          <a:p>
            <a:r>
              <a:rPr lang="en-US" sz="1800" dirty="0">
                <a:cs typeface="Calibri"/>
              </a:rPr>
              <a:t>The functions must be resolved at runtime, if they can't be found the application will fail.</a:t>
            </a:r>
          </a:p>
          <a:p>
            <a:r>
              <a:rPr lang="en-US" sz="1800" dirty="0">
                <a:cs typeface="Calibri"/>
              </a:rPr>
              <a:t>A dynamic executable is smaller because it doesn't include all of the code need to run.</a:t>
            </a:r>
          </a:p>
          <a:p>
            <a:r>
              <a:rPr lang="en-US" sz="1800" dirty="0">
                <a:cs typeface="Calibri"/>
              </a:rPr>
              <a:t>If a dynamic library is updated, all dynamically linked applications will immediately start using the new version without needing to be rebuilt.</a:t>
            </a:r>
          </a:p>
          <a:p>
            <a:r>
              <a:rPr lang="en-US" sz="1800" dirty="0">
                <a:cs typeface="Calibri"/>
              </a:rPr>
              <a:t>Dynamic linking is very common because it allows more easily updating software and keeps the size of the generated executables small and allows more efficient memory usage by the OS.</a:t>
            </a:r>
          </a:p>
        </p:txBody>
      </p:sp>
    </p:spTree>
    <p:extLst>
      <p:ext uri="{BB962C8B-B14F-4D97-AF65-F5344CB8AC3E}">
        <p14:creationId xmlns:p14="http://schemas.microsoft.com/office/powerpoint/2010/main" val="245791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B9AD9-C3A7-2C06-C5C9-91E16EB3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>
                <a:cs typeface="Calibri Light"/>
              </a:rPr>
              <a:t>What is LD_PRELOAD?</a:t>
            </a:r>
            <a:endParaRPr lang="en-US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86C49421-4EDD-3190-202B-7285025FC2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69402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76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8B46-5524-F1A3-C532-461A47D6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Can we do anything useful with this?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F64C763-B5B8-42EC-0EBD-1ED385C62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1306" y="1177925"/>
            <a:ext cx="6752166" cy="4492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182A1-4AF6-F750-BB99-1AC44E4B9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9244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- We could override some functions in </a:t>
            </a:r>
            <a:r>
              <a:rPr lang="en-US" dirty="0" err="1">
                <a:cs typeface="Calibri"/>
              </a:rPr>
              <a:t>libc</a:t>
            </a:r>
            <a:r>
              <a:rPr lang="en-US" dirty="0">
                <a:cs typeface="Calibri"/>
              </a:rPr>
              <a:t> to identify all of the files that an application interacts with on the local system.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2C30B7F-C411-3E55-96FF-4D858CCB5FCD}"/>
              </a:ext>
            </a:extLst>
          </p:cNvPr>
          <p:cNvSpPr txBox="1">
            <a:spLocks/>
          </p:cNvSpPr>
          <p:nvPr/>
        </p:nvSpPr>
        <p:spPr>
          <a:xfrm>
            <a:off x="839788" y="3081867"/>
            <a:ext cx="3932237" cy="9244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- Override </a:t>
            </a:r>
            <a:r>
              <a:rPr lang="en-US" dirty="0" err="1">
                <a:cs typeface="Calibri"/>
              </a:rPr>
              <a:t>getaddrinfo</a:t>
            </a:r>
            <a:r>
              <a:rPr lang="en-US" dirty="0">
                <a:cs typeface="Calibri"/>
              </a:rPr>
              <a:t>() to identify all of the DNS names which an application resolves.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A0BCA37-25B3-68D6-7DCC-AE5BC4DFD404}"/>
              </a:ext>
            </a:extLst>
          </p:cNvPr>
          <p:cNvSpPr txBox="1">
            <a:spLocks/>
          </p:cNvSpPr>
          <p:nvPr/>
        </p:nvSpPr>
        <p:spPr>
          <a:xfrm>
            <a:off x="839788" y="3784600"/>
            <a:ext cx="3932237" cy="6958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- Override socket() to see what IP addresses an application connects to.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647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C207D10-D28A-4E84-940A-15770F8C8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592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42D27-2589-DEF0-81F1-4A345D720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An example socket()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C3FA7A62-5C07-A4AB-889F-7D7DD6ED2D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591" b="2"/>
          <a:stretch/>
        </p:blipFill>
        <p:spPr>
          <a:xfrm>
            <a:off x="841248" y="2516777"/>
            <a:ext cx="5015484" cy="366018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2922A-D4BC-E806-9B7F-C37131DBF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38316" y="2516777"/>
            <a:ext cx="501548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500"/>
              <a:t>Lets see if we can do this by overriding the `socket()` call which is a prerequisite for any network communication.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500"/>
              <a:t># git checkout demo_1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500"/>
              <a:t># make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500"/>
              <a:t># LD_PRELOAD=./spy.so curl -s -S -k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500"/>
              <a:t>      -X GET http://www.google.com &gt; /dev/null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500"/>
              <a:t>[5 &lt;- socket(AF_INET, 1, 6)]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500"/>
              <a:t>This indicates what curl called our overridden socket function and create file descriptor 5 to communicate with it.</a:t>
            </a:r>
          </a:p>
          <a:p>
            <a:pPr indent="-2286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500"/>
              <a:t>Is there anything else we can do?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04216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F250A-FA47-006C-2028-8F36BBF3D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Lets connect()</a:t>
            </a:r>
          </a:p>
        </p:txBody>
      </p:sp>
      <p:pic>
        <p:nvPicPr>
          <p:cNvPr id="11" name="Picture 11" descr="Text&#10;&#10;Description automatically generated">
            <a:extLst>
              <a:ext uri="{FF2B5EF4-FFF2-40B4-BE49-F238E27FC236}">
                <a16:creationId xmlns:a16="http://schemas.microsoft.com/office/drawing/2014/main" id="{984FDBFA-18E5-3997-122F-658CF4431A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06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8F90E-25EE-5EDF-4B8C-FAA8CDA2B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400"/>
              <a:t># git checkout demo_2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/>
              <a:t># make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/>
              <a:t># ./run.sh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/>
              <a:t>[5 &lt;- socket(AF_INET, 1, 6)]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/>
              <a:t>file descriptor 5 connected to (address = 172.217.165.132, port = 20480).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/>
              <a:t>Neat, now we can see that the application created a socket with file descripter 5 and then bound that file descriptor to the IPv4 address 172.217.165.132:20480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344506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F00F1-FE09-7F98-E3B0-15EF0A7C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read/write send/</a:t>
            </a:r>
            <a:r>
              <a:rPr lang="en-US" sz="4400" dirty="0" err="1">
                <a:solidFill>
                  <a:schemeClr val="bg1"/>
                </a:solidFill>
              </a:rPr>
              <a:t>recv</a:t>
            </a:r>
            <a:r>
              <a:rPr lang="en-US" sz="4400" dirty="0">
                <a:solidFill>
                  <a:schemeClr val="bg1"/>
                </a:solidFill>
              </a:rPr>
              <a:t> … why not?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0521F5B3-FF09-316C-93D3-FBB0EF399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237" b="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68E5C-1E4C-3880-CC34-032A3F1C1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500"/>
              <a:t># git checkout demo_3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500"/>
              <a:t># make clean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500"/>
              <a:t># make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500"/>
              <a:t># ./run.sh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500"/>
              <a:t>Pretty neat, for HTTP requests we can tie together the file descriptor with the IP address and eavesdrop on reads and writes to that endpoint.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500"/>
              <a:t>This would allow us to extract the path as well as headers and request payloads from a running application.</a:t>
            </a:r>
          </a:p>
        </p:txBody>
      </p:sp>
    </p:spTree>
    <p:extLst>
      <p:ext uri="{BB962C8B-B14F-4D97-AF65-F5344CB8AC3E}">
        <p14:creationId xmlns:p14="http://schemas.microsoft.com/office/powerpoint/2010/main" val="4239521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CD484-E3E0-EB74-052B-0805AE2F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Does this work with SSL?</a:t>
            </a:r>
          </a:p>
        </p:txBody>
      </p:sp>
      <p:pic>
        <p:nvPicPr>
          <p:cNvPr id="4" name="Picture 4" descr="A picture containing text, electronics, keyboard&#10;&#10;Description automatically generated">
            <a:extLst>
              <a:ext uri="{FF2B5EF4-FFF2-40B4-BE49-F238E27FC236}">
                <a16:creationId xmlns:a16="http://schemas.microsoft.com/office/drawing/2014/main" id="{7DB2DB77-69CE-D732-0713-9C1796114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529" y="1675227"/>
            <a:ext cx="829094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16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Spying with LD_PRELOAD</vt:lpstr>
      <vt:lpstr>Compilation &amp; Linking</vt:lpstr>
      <vt:lpstr>Static vs Dynamic Linking</vt:lpstr>
      <vt:lpstr>What is LD_PRELOAD?</vt:lpstr>
      <vt:lpstr>Can we do anything useful with this?</vt:lpstr>
      <vt:lpstr>An example socket()</vt:lpstr>
      <vt:lpstr>Lets connect()</vt:lpstr>
      <vt:lpstr>read/write send/recv … why not?</vt:lpstr>
      <vt:lpstr>Does this work with SSL?</vt:lpstr>
      <vt:lpstr>Sad Panda</vt:lpstr>
      <vt:lpstr>But it works almost anywhere!</vt:lpstr>
      <vt:lpstr>It works regardless of application role or frameworks used!</vt:lpstr>
      <vt:lpstr>Detailed Information on Interconnectedness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507</cp:revision>
  <dcterms:created xsi:type="dcterms:W3CDTF">2022-04-24T15:43:36Z</dcterms:created>
  <dcterms:modified xsi:type="dcterms:W3CDTF">2022-04-24T21:00:18Z</dcterms:modified>
</cp:coreProperties>
</file>