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AA03-AA7E-4CCE-9348-F450AFEB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C684D-72DA-4487-B200-2C0FD9C7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F019-4478-467A-AE65-F7CDB359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DD72-C122-40B6-AE64-23737008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E2A1-04E6-494F-9F59-09AFB13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76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AB3F-7F3B-4D81-8C3B-2CB4ECE0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3F50B-2C2C-4086-8809-CC47BB30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7CE7-7BE8-4E74-8AB4-A4DBBF0B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6C57-B396-41A2-A7C1-6826D7E0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54A9-E17F-4DD4-8733-C9D3786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9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F064C-4EA8-4F70-9049-00CF076C6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72E39-5DA0-49D8-A7DB-BA4FA7C3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75E6-8128-42FF-BE0C-AB7B345E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24ED-42E6-483B-B545-F140593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09ED-7B02-45C9-8BFE-3B6C7DAC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DEAB-08BF-4DD4-A302-85723A3F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775B-B77D-4809-91DA-E63B4EAFF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D32A-71C5-4C61-94F8-AB7FBC2C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88C2-1CE6-433B-9627-E47CA72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C744-2B65-4E7F-BB85-AC36A792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72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958B-A714-4631-85BB-000995BE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04B4-81DF-40BE-BD74-D23211BE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102F-4D69-4092-ADD3-A37AFD65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FD7E-2FC9-4648-9F3D-05730CAE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4C67-261E-4181-842B-6F493D7B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3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6C77-1205-479D-9FD8-0D8756C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BA39-9CA4-4D4A-9E92-911BDABB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4B05-013A-46C4-83D9-0A090CE2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81EAE-8E3C-4B17-904A-59675FC7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74D3A-55FC-481D-8C97-3874871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3CED-C935-4BF0-A93D-DE8CDF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36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DB0-7346-4332-94D5-2420AB2E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7B80-5CC5-4E17-A3E6-549236573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93E0-8A8B-488A-B170-3B201CB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05AB6-DB1E-488F-B66E-BEC305A5B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263A8-AC78-4F59-8589-1DC337D0E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F124C-EA53-494C-8F4C-9CDF6BDA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2A9CD-E11B-4F81-8F02-91863C95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22AF8-410D-4703-97F1-ECE5BF7A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4B60-C67F-4905-8897-7B933EB4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D81FC-296E-49F1-8EC6-3055EEA3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D422C-F391-4E69-B98D-C5FD9C4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598B8-0763-48BA-91C9-CEB828C4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3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5D8A5-37D2-445C-9024-51A434E1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5EE58-0C26-46C9-BFBC-FEB48F35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9973-8C16-4BC0-9C36-FE087DEC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33FC-29B1-495E-9337-BAED216A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6A97-F2F6-4928-95D2-AD056C66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287C3-0DD6-4027-9D24-B4CB0BC97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DF7F-B698-405F-9E3A-DAF66795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C795-D971-43F5-904B-AF5990A2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A2F8D-ECF3-4164-BA6A-E10834AA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9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92EE-BFD4-41E1-B6D0-7E718C6C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115AA-979E-468C-9898-D527C41E2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6D54E-6E8D-48F0-BECF-181A0295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D6AA5-7906-45B3-A656-0CA220E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EC75-B00A-4488-88ED-FAC370C9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27BB-86A1-4265-93DA-AFAB01B8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7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FC01F-87FE-4E3A-A91E-2BBCA95C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7E47-833A-485C-A8FE-90C0E7AF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07C8-DF8B-4C8C-A4E7-20FBF8B0A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80C68-295D-47D2-8EE1-6EB8C7501970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A8460-915E-4CDE-886C-C6C06060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B2CF-2F10-4102-B290-C1BAACB9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B339-5783-4D04-BC4B-B7A48B9B6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0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92E1-E722-4B34-B8C5-C231C7722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Firmware plan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8372-6C91-4E7E-B2EE-42DF9540C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5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6AAE-2F67-4395-82FB-C84A9D86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F467-FB32-41D5-B12A-F41F21F05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PID loop working </a:t>
            </a:r>
          </a:p>
          <a:p>
            <a:pPr lvl="1"/>
            <a:r>
              <a:rPr lang="en-US" dirty="0"/>
              <a:t>Modeling the motor</a:t>
            </a:r>
          </a:p>
          <a:p>
            <a:pPr lvl="1"/>
            <a:r>
              <a:rPr lang="en-US" dirty="0"/>
              <a:t>Analyzing </a:t>
            </a:r>
          </a:p>
          <a:p>
            <a:pPr lvl="1"/>
            <a:r>
              <a:rPr lang="en-US" dirty="0"/>
              <a:t>Control.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5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Firmware plan</vt:lpstr>
      <vt:lpstr>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Firmware plan</dc:title>
  <dc:creator>Russell Grim</dc:creator>
  <cp:lastModifiedBy>Will Bednall</cp:lastModifiedBy>
  <cp:revision>4</cp:revision>
  <dcterms:created xsi:type="dcterms:W3CDTF">2019-10-24T21:07:22Z</dcterms:created>
  <dcterms:modified xsi:type="dcterms:W3CDTF">2019-10-24T21:32:07Z</dcterms:modified>
</cp:coreProperties>
</file>