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D2A"/>
    <a:srgbClr val="256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E181-D1F6-4647-9F7B-90C1781E2C42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F7A4-8CDC-4F4A-8CB7-10DFAFAD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1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8999" y="5490936"/>
            <a:ext cx="5046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2562B8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Neuro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34D2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ML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-DB.org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92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7767"/>
            <a:ext cx="7772400" cy="1470025"/>
          </a:xfrm>
        </p:spPr>
        <p:txBody>
          <a:bodyPr/>
          <a:lstStyle/>
          <a:p>
            <a:r>
              <a:rPr lang="en-US" dirty="0" smtClean="0"/>
              <a:t>Simple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Search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480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 by: </a:t>
            </a:r>
          </a:p>
          <a:p>
            <a:endParaRPr lang="en-US" dirty="0" smtClean="0"/>
          </a:p>
          <a:p>
            <a:r>
              <a:rPr lang="en-US" dirty="0" smtClean="0"/>
              <a:t>1) Brain Region</a:t>
            </a:r>
          </a:p>
          <a:p>
            <a:r>
              <a:rPr lang="en-US" dirty="0" smtClean="0"/>
              <a:t>2) Neurotransmitter or</a:t>
            </a:r>
          </a:p>
          <a:p>
            <a:r>
              <a:rPr lang="en-US" dirty="0" smtClean="0"/>
              <a:t>3)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9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8999" y="5490936"/>
            <a:ext cx="5046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2562B8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Neuro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34D2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ML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-DB.org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59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Simple Search</vt:lpstr>
      <vt:lpstr>Advanced Search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 Birgiolas</dc:creator>
  <cp:lastModifiedBy>Justas Birgiolas</cp:lastModifiedBy>
  <cp:revision>2</cp:revision>
  <dcterms:created xsi:type="dcterms:W3CDTF">2015-05-25T20:17:29Z</dcterms:created>
  <dcterms:modified xsi:type="dcterms:W3CDTF">2015-05-25T20:28:23Z</dcterms:modified>
</cp:coreProperties>
</file>