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900" r:id="rId2"/>
  </p:sldMasterIdLst>
  <p:notesMasterIdLst>
    <p:notesMasterId r:id="rId12"/>
  </p:notesMasterIdLst>
  <p:handoutMasterIdLst>
    <p:handoutMasterId r:id="rId13"/>
  </p:handoutMasterIdLst>
  <p:sldIdLst>
    <p:sldId id="417" r:id="rId3"/>
    <p:sldId id="457" r:id="rId4"/>
    <p:sldId id="458" r:id="rId5"/>
    <p:sldId id="493" r:id="rId6"/>
    <p:sldId id="492" r:id="rId7"/>
    <p:sldId id="495" r:id="rId8"/>
    <p:sldId id="497" r:id="rId9"/>
    <p:sldId id="498" r:id="rId10"/>
    <p:sldId id="49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S/SECTIONS/BREAKS/CONTENTS" id="{F3ABF376-BBD4-4D70-95E3-42264A6F8E88}">
          <p14:sldIdLst>
            <p14:sldId id="417"/>
          </p14:sldIdLst>
        </p14:section>
        <p14:section name="WHITE CONTENT" id="{5EE04139-8681-443A-AD6A-87A0A128420E}">
          <p14:sldIdLst/>
        </p14:section>
        <p14:section name="CONTENT BLUE" id="{47BE8685-1A0F-445C-ACFE-64995139F681}">
          <p14:sldIdLst>
            <p14:sldId id="457"/>
            <p14:sldId id="458"/>
            <p14:sldId id="493"/>
            <p14:sldId id="492"/>
            <p14:sldId id="495"/>
            <p14:sldId id="497"/>
            <p14:sldId id="498"/>
            <p14:sldId id="494"/>
          </p14:sldIdLst>
        </p14:section>
        <p14:section name="EXAMPLE LAYOUTS" id="{0CAD58CA-0C40-4CB1-BC02-A9A1B7DBE0DA}">
          <p14:sldIdLst/>
        </p14:section>
        <p14:section name="PRODIGY RESOURCES" id="{997534C1-EA7D-4949-8E4F-37DAD56353D8}">
          <p14:sldIdLst/>
        </p14:section>
        <p14:section name="CONTACT" id="{DCC97E17-B617-4BDE-821A-50C15A1778E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5DB"/>
    <a:srgbClr val="00B0EB"/>
    <a:srgbClr val="89D2F6"/>
    <a:srgbClr val="00B1EB"/>
    <a:srgbClr val="EC6619"/>
    <a:srgbClr val="F58320"/>
    <a:srgbClr val="FFAE1D"/>
    <a:srgbClr val="FFFFFF"/>
    <a:srgbClr val="2A475E"/>
    <a:srgbClr val="0D1E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3" autoAdjust="0"/>
    <p:restoredTop sz="72345" autoAdjust="0"/>
  </p:normalViewPr>
  <p:slideViewPr>
    <p:cSldViewPr snapToGrid="0">
      <p:cViewPr varScale="1">
        <p:scale>
          <a:sx n="89" d="100"/>
          <a:sy n="89" d="100"/>
        </p:scale>
        <p:origin x="1416" y="176"/>
      </p:cViewPr>
      <p:guideLst/>
    </p:cSldViewPr>
  </p:slideViewPr>
  <p:outlineViewPr>
    <p:cViewPr>
      <p:scale>
        <a:sx n="33" d="100"/>
        <a:sy n="33" d="100"/>
      </p:scale>
      <p:origin x="0" y="-2502"/>
    </p:cViewPr>
  </p:outlineViewPr>
  <p:notesTextViewPr>
    <p:cViewPr>
      <p:scale>
        <a:sx n="1" d="1"/>
        <a:sy n="1" d="1"/>
      </p:scale>
      <p:origin x="0" y="0"/>
    </p:cViewPr>
  </p:notesTextViewPr>
  <p:sorterViewPr>
    <p:cViewPr varScale="1">
      <p:scale>
        <a:sx n="100" d="100"/>
        <a:sy n="100" d="100"/>
      </p:scale>
      <p:origin x="0" y="-19842"/>
    </p:cViewPr>
  </p:sorterViewPr>
  <p:notesViewPr>
    <p:cSldViewPr snapToGrid="0">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86"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42664-19E2-4A2E-B871-3461401906B3}" type="datetimeFigureOut">
              <a:rPr lang="en-GB" smtClean="0"/>
              <a:t>19/01/2018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1D7A6C-5750-41BD-B0E9-CBAFD4DAC277}" type="slidenum">
              <a:rPr lang="en-GB" smtClean="0"/>
              <a:t>‹#›</a:t>
            </a:fld>
            <a:endParaRPr lang="en-GB"/>
          </a:p>
        </p:txBody>
      </p:sp>
    </p:spTree>
    <p:extLst>
      <p:ext uri="{BB962C8B-B14F-4D97-AF65-F5344CB8AC3E}">
        <p14:creationId xmlns:p14="http://schemas.microsoft.com/office/powerpoint/2010/main" val="3168984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F7E2D-7B8F-4F80-BF99-5B46D35C2FAD}" type="datetimeFigureOut">
              <a:rPr lang="en-ZA" smtClean="0"/>
              <a:t>2018/01/19</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46900-4EDF-44E7-B007-0B5AD608C128}" type="slidenum">
              <a:rPr lang="en-ZA" smtClean="0"/>
              <a:t>‹#›</a:t>
            </a:fld>
            <a:endParaRPr lang="en-ZA" dirty="0"/>
          </a:p>
        </p:txBody>
      </p:sp>
    </p:spTree>
    <p:extLst>
      <p:ext uri="{BB962C8B-B14F-4D97-AF65-F5344CB8AC3E}">
        <p14:creationId xmlns:p14="http://schemas.microsoft.com/office/powerpoint/2010/main" val="44655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1</a:t>
            </a:fld>
            <a:endParaRPr lang="en-ZA" dirty="0"/>
          </a:p>
        </p:txBody>
      </p:sp>
    </p:spTree>
    <p:extLst>
      <p:ext uri="{BB962C8B-B14F-4D97-AF65-F5344CB8AC3E}">
        <p14:creationId xmlns:p14="http://schemas.microsoft.com/office/powerpoint/2010/main" val="969919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ACID (Atomicity, Consistency, Isolation, Durability) is a set of properties that guarantee that database transactions are processed reliably. They are defined as follows:</a:t>
            </a:r>
            <a:r>
              <a:rPr lang="en-US" dirty="0" smtClean="0"/>
              <a:t/>
            </a:r>
            <a:br>
              <a:rPr lang="en-US" dirty="0" smtClean="0"/>
            </a:br>
            <a:r>
              <a:rPr lang="en-US" sz="1200" b="0" i="0" kern="1200" dirty="0" smtClean="0">
                <a:solidFill>
                  <a:schemeClr val="tx1"/>
                </a:solidFill>
                <a:effectLst/>
                <a:latin typeface="+mn-lt"/>
                <a:ea typeface="+mn-ea"/>
                <a:cs typeface="+mn-cs"/>
              </a:rPr>
              <a:t>Atomicity. Atomicity requires that each transaction be “all or nothing”: if one part of the transaction fails, the entire transaction fails, and the database state is left unchanged. An atomic system must guarantee atomicity in each and every situation, including power failures, errors, and crashes.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Consistency. The consistency property ensures that any transaction will bring the database from one valid state to another. Any data written to the database must be valid according to all defined rules, including constraints, cascades, triggers, and any combination thereof.</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Isolation. The isolation property ensures that the concurrent execution of transactions results in a system state that would be obtained if transactions were executed serially, i.e., one after the other. Providing isolation is the main goal of concurrency control. Depending on concurrency control method (i.e. if it uses strict - as opposed to relaxed - </a:t>
            </a:r>
            <a:r>
              <a:rPr lang="en-US" sz="1200" b="0" i="0" kern="1200" dirty="0" err="1" smtClean="0">
                <a:solidFill>
                  <a:schemeClr val="tx1"/>
                </a:solidFill>
                <a:effectLst/>
                <a:latin typeface="+mn-lt"/>
                <a:ea typeface="+mn-ea"/>
                <a:cs typeface="+mn-cs"/>
              </a:rPr>
              <a:t>serializability</a:t>
            </a:r>
            <a:r>
              <a:rPr lang="en-US" sz="1200" b="0" i="0" kern="1200" dirty="0" smtClean="0">
                <a:solidFill>
                  <a:schemeClr val="tx1"/>
                </a:solidFill>
                <a:effectLst/>
                <a:latin typeface="+mn-lt"/>
                <a:ea typeface="+mn-ea"/>
                <a:cs typeface="+mn-cs"/>
              </a:rPr>
              <a:t>), the effects of an incomplete transaction might not even be visible to another transaction.</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Durability. Durability means that once a transaction has been committed, it will remain so, even in the event of power loss, crashes, or errors. In a relational database, for instance, once a group of SQL statements execute, the results need to be stored permanently (even if the database crashes immediately thereafter). To defend against power loss, transactions (or their effects) must be recorded in a non-volatile memory.</a:t>
            </a:r>
            <a:endParaRPr lang="en-GB" dirty="0" smtClean="0"/>
          </a:p>
          <a:p>
            <a:endParaRPr lang="en-GB" dirty="0" smtClean="0"/>
          </a:p>
          <a:p>
            <a:r>
              <a:rPr lang="en-GB" dirty="0" smtClean="0"/>
              <a:t>RDBMS system</a:t>
            </a:r>
            <a:r>
              <a:rPr lang="en-GB" baseline="0" dirty="0" smtClean="0"/>
              <a:t> that manages many databases, user, security etc.</a:t>
            </a:r>
          </a:p>
          <a:p>
            <a:endParaRPr lang="en-GB" baseline="0" dirty="0" smtClean="0"/>
          </a:p>
          <a:p>
            <a:r>
              <a:rPr lang="en-US" dirty="0" smtClean="0"/>
              <a:t>ORMS </a:t>
            </a:r>
            <a:r>
              <a:rPr lang="mr-IN" dirty="0" smtClean="0"/>
              <a:t>–</a:t>
            </a:r>
            <a:r>
              <a:rPr lang="en-US" dirty="0" smtClean="0"/>
              <a:t> Software layer between</a:t>
            </a:r>
            <a:r>
              <a:rPr lang="en-US" baseline="0" dirty="0" smtClean="0"/>
              <a:t> DB and application, has pros (easy to use, in code) and cons (can be inefficient, state management)</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2</a:t>
            </a:fld>
            <a:endParaRPr lang="en-ZA" dirty="0"/>
          </a:p>
        </p:txBody>
      </p:sp>
    </p:spTree>
    <p:extLst>
      <p:ext uri="{BB962C8B-B14F-4D97-AF65-F5344CB8AC3E}">
        <p14:creationId xmlns:p14="http://schemas.microsoft.com/office/powerpoint/2010/main" val="74839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ANSI is not Turing complete,</a:t>
            </a:r>
            <a:r>
              <a:rPr lang="en-US" baseline="0" dirty="0" smtClean="0"/>
              <a:t> but many of the derivatives are (TSQL, PSQL) </a:t>
            </a:r>
            <a:r>
              <a:rPr lang="mr-IN" baseline="0" dirty="0" smtClean="0"/>
              <a:t>–</a:t>
            </a:r>
            <a:r>
              <a:rPr lang="en-US" baseline="0" dirty="0" smtClean="0"/>
              <a:t> sim Turing machine to perform set of actions.</a:t>
            </a:r>
          </a:p>
          <a:p>
            <a:endParaRPr lang="en-US" baseline="0" dirty="0" smtClean="0"/>
          </a:p>
          <a:p>
            <a:r>
              <a:rPr lang="en-US" sz="1200" b="0" i="0" kern="1200" dirty="0" smtClean="0">
                <a:solidFill>
                  <a:schemeClr val="tx1"/>
                </a:solidFill>
                <a:effectLst/>
                <a:latin typeface="+mn-lt"/>
                <a:ea typeface="+mn-ea"/>
                <a:cs typeface="+mn-cs"/>
              </a:rPr>
              <a:t>Fields = integer, decimal, </a:t>
            </a:r>
            <a:r>
              <a:rPr lang="en-US" sz="1200" b="0" i="0" kern="1200" dirty="0" err="1" smtClean="0">
                <a:solidFill>
                  <a:schemeClr val="tx1"/>
                </a:solidFill>
                <a:effectLst/>
                <a:latin typeface="+mn-lt"/>
                <a:ea typeface="+mn-ea"/>
                <a:cs typeface="+mn-cs"/>
              </a:rPr>
              <a:t>mumeric</a:t>
            </a:r>
            <a:r>
              <a:rPr lang="en-US" sz="1200" b="0" i="0" kern="1200" dirty="0" smtClean="0">
                <a:solidFill>
                  <a:schemeClr val="tx1"/>
                </a:solidFill>
                <a:effectLst/>
                <a:latin typeface="+mn-lt"/>
                <a:ea typeface="+mn-ea"/>
                <a:cs typeface="+mn-cs"/>
              </a:rPr>
              <a:t>, date, </a:t>
            </a:r>
            <a:r>
              <a:rPr lang="en-US" sz="1200" b="0"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text, varchar, char, array,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bool, binary, null...</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Tables = Collections of data rows, query-able with SQL, supports CRUD operations.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Records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data row in a table. N &gt; 1 columns of data (in relational database)</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Keys = Primary Key</a:t>
            </a:r>
            <a:r>
              <a:rPr lang="en-US" sz="1200" b="0" i="0" kern="1200" baseline="0" dirty="0" smtClean="0">
                <a:solidFill>
                  <a:schemeClr val="tx1"/>
                </a:solidFill>
                <a:effectLst/>
                <a:latin typeface="+mn-lt"/>
                <a:ea typeface="+mn-ea"/>
                <a:cs typeface="+mn-cs"/>
              </a:rPr>
              <a:t> - unique identifier, F Key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allows one to match a record in one table to a record in another. Composite key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unique identifier across multiple </a:t>
            </a:r>
            <a:r>
              <a:rPr lang="en-US" sz="1200" b="0" i="0" kern="1200" baseline="0" dirty="0" smtClean="0">
                <a:solidFill>
                  <a:schemeClr val="tx1"/>
                </a:solidFill>
                <a:effectLst/>
                <a:latin typeface="+mn-lt"/>
                <a:ea typeface="+mn-ea"/>
                <a:cs typeface="+mn-cs"/>
              </a:rPr>
              <a:t>fields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(Ref integrity)</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Functions: User defined, common functions that can be called as required </a:t>
            </a:r>
            <a:r>
              <a:rPr lang="en-US" sz="1200" b="0" i="0" kern="1200" baseline="0" dirty="0" err="1" smtClean="0">
                <a:solidFill>
                  <a:schemeClr val="tx1"/>
                </a:solidFill>
                <a:effectLst/>
                <a:latin typeface="+mn-lt"/>
                <a:ea typeface="+mn-ea"/>
                <a:cs typeface="+mn-cs"/>
              </a:rPr>
              <a:t>ie</a:t>
            </a:r>
            <a:r>
              <a:rPr lang="en-US" sz="1200" b="0" i="0" kern="1200" baseline="0" dirty="0" smtClean="0">
                <a:solidFill>
                  <a:schemeClr val="tx1"/>
                </a:solidFill>
                <a:effectLst/>
                <a:latin typeface="+mn-lt"/>
                <a:ea typeface="+mn-ea"/>
                <a:cs typeface="+mn-cs"/>
              </a:rPr>
              <a:t>. Function to </a:t>
            </a:r>
            <a:r>
              <a:rPr lang="en-US" sz="1200" b="0" i="0" kern="1200" baseline="0" dirty="0" err="1" smtClean="0">
                <a:solidFill>
                  <a:schemeClr val="tx1"/>
                </a:solidFill>
                <a:effectLst/>
                <a:latin typeface="+mn-lt"/>
                <a:ea typeface="+mn-ea"/>
                <a:cs typeface="+mn-cs"/>
              </a:rPr>
              <a:t>calc</a:t>
            </a:r>
            <a:r>
              <a:rPr lang="en-US" sz="1200" b="0" i="0" kern="1200" baseline="0" dirty="0" smtClean="0">
                <a:solidFill>
                  <a:schemeClr val="tx1"/>
                </a:solidFill>
                <a:effectLst/>
                <a:latin typeface="+mn-lt"/>
                <a:ea typeface="+mn-ea"/>
                <a:cs typeface="+mn-cs"/>
              </a:rPr>
              <a:t> the diff in days between to date objects.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Views: A cached SQL statement, can be used as a virtual table.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Stored Procs: Stored parameterized SQL statements that can be called as needed, persisted in RDBMS. similar to a function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Views: Virtual table, cached SQL statement. Can be joined 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Mat views: similar to view but the result of the SQL statement is cached in the DBMS, needs to be refreshed to update contents.</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Today will focus on the basics. Tables, fields, joins.</a:t>
            </a:r>
          </a:p>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3</a:t>
            </a:fld>
            <a:endParaRPr lang="en-ZA" dirty="0"/>
          </a:p>
        </p:txBody>
      </p:sp>
    </p:spTree>
    <p:extLst>
      <p:ext uri="{BB962C8B-B14F-4D97-AF65-F5344CB8AC3E}">
        <p14:creationId xmlns:p14="http://schemas.microsoft.com/office/powerpoint/2010/main" val="1838129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4</a:t>
            </a:fld>
            <a:endParaRPr lang="en-ZA" dirty="0"/>
          </a:p>
        </p:txBody>
      </p:sp>
    </p:spTree>
    <p:extLst>
      <p:ext uri="{BB962C8B-B14F-4D97-AF65-F5344CB8AC3E}">
        <p14:creationId xmlns:p14="http://schemas.microsoft.com/office/powerpoint/2010/main" val="181761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INNER JOIN (a.k.a. “simple join”): Returns all rows for which there is at least one match in BOTH tables. This is the default type of join if no specific JOIN type is specified.</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LEFT JOIN (or LEFT OUTER JOIN): Returns all rows from the left table, and the matched rows from the right table; i.e., the results will contain all records from the left table, even if the JOIN condition doesn’t find any matching records in the right table. This means that if the ON     clause doesn’t match any records in the right table, the JOIN will still return a row in the result for that record in the left table, but with NULL in each column from the right table.</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RIGHT JOIN (or RIGHT OUTER JOIN): Returns all rows from the right table, and the matched rows from the left table. This is the exact opposite of a LEFT JOIN; i.e., the results will contain all records from the right table, even if the JOIN condition doesn’t find any matching records in the left table. This means that if the ON clause doesn’t match any records in the left table, the JOIN will still return a row in the result for that record in the right table, but with NULL in each column from the left table.</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FULL JOIN (or FULL OUTER JOIN): Returns all rows for which there is a match in EITHER of the tables. Conceptually, a FULL JOIN combines the effect of applying both a LEFT JOIN and a RIGHT JOIN; i.e., its result set is equivalent to performing a UNION of the results of left and right outer queries.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CROSS JOIN: Returns all records where each row from the first table is combined with each row from the second table (i.e., returns the Cartesian product of the sets of rows from the joined tables). Note that a CROSS JOIN can either be specified using the CROSS JOIN syntax (“explicit join notation”) or (b) listing the tables in the FROM clause separated by commas without using a WHERE clause to supply join criteria (“implicit join notation”).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UNION merges the contents of two structurally-compatible tables into a single combined table. The difference between UNION and UNION ALL is that UNION will omit duplicate records whereas UNION ALL will include duplicate records.</a:t>
            </a:r>
            <a:r>
              <a:rPr lang="en-US" dirty="0" smtClean="0"/>
              <a:t/>
            </a:r>
            <a:br>
              <a:rPr lang="en-US" dirty="0" smtClean="0"/>
            </a:br>
            <a:r>
              <a:rPr lang="en-US" sz="1200" b="0" i="0" kern="1200" dirty="0" smtClean="0">
                <a:solidFill>
                  <a:schemeClr val="tx1"/>
                </a:solidFill>
                <a:effectLst/>
                <a:latin typeface="+mn-lt"/>
                <a:ea typeface="+mn-ea"/>
                <a:cs typeface="+mn-cs"/>
              </a:rPr>
              <a:t>Performance: UNION ALL will typically be better than UNION, since UNION requires the server to do the additional work of removing any duplicates. </a:t>
            </a:r>
            <a:r>
              <a:rPr lang="en-US" dirty="0" smtClean="0"/>
              <a:t/>
            </a:r>
            <a:br>
              <a:rPr lang="en-US" dirty="0" smtClean="0"/>
            </a:br>
            <a:r>
              <a:rPr lang="en-US" sz="1200" b="0" i="0" kern="1200" dirty="0" smtClean="0">
                <a:solidFill>
                  <a:schemeClr val="tx1"/>
                </a:solidFill>
                <a:effectLst/>
                <a:latin typeface="+mn-lt"/>
                <a:ea typeface="+mn-ea"/>
                <a:cs typeface="+mn-cs"/>
              </a:rPr>
              <a:t>So, in cases where is is certain that there will not be any duplicates, or where having duplicates is not a problem, use of UNION ALL would be recommended for performance reasons.</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5</a:t>
            </a:fld>
            <a:endParaRPr lang="en-ZA" dirty="0"/>
          </a:p>
        </p:txBody>
      </p:sp>
    </p:spTree>
    <p:extLst>
      <p:ext uri="{BB962C8B-B14F-4D97-AF65-F5344CB8AC3E}">
        <p14:creationId xmlns:p14="http://schemas.microsoft.com/office/powerpoint/2010/main" val="20366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code in relation to picture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6</a:t>
            </a:fld>
            <a:endParaRPr lang="en-ZA" dirty="0"/>
          </a:p>
        </p:txBody>
      </p:sp>
    </p:spTree>
    <p:extLst>
      <p:ext uri="{BB962C8B-B14F-4D97-AF65-F5344CB8AC3E}">
        <p14:creationId xmlns:p14="http://schemas.microsoft.com/office/powerpoint/2010/main" val="131760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sub query, GROUP BY, MAX function, HAVING, WHERE.</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7</a:t>
            </a:fld>
            <a:endParaRPr lang="en-ZA" dirty="0"/>
          </a:p>
        </p:txBody>
      </p:sp>
    </p:spTree>
    <p:extLst>
      <p:ext uri="{BB962C8B-B14F-4D97-AF65-F5344CB8AC3E}">
        <p14:creationId xmlns:p14="http://schemas.microsoft.com/office/powerpoint/2010/main" val="194516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index in a book</a:t>
            </a:r>
          </a:p>
          <a:p>
            <a:r>
              <a:rPr lang="en-US" dirty="0" smtClean="0"/>
              <a:t>Pros: faster</a:t>
            </a:r>
            <a:r>
              <a:rPr lang="en-US" baseline="0" dirty="0" smtClean="0"/>
              <a:t> lookups  Cons: slower reads, needs to read order index when new data is inserted into the table</a:t>
            </a:r>
          </a:p>
          <a:p>
            <a:r>
              <a:rPr lang="en-US" baseline="0" dirty="0" smtClean="0"/>
              <a:t>Unique, clustered, non clustered.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Constraint can be used to specify the limit on the data type of table. Constraint can be specified while creating or altering the table statement. Sample of constraint are.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8</a:t>
            </a:fld>
            <a:endParaRPr lang="en-ZA" dirty="0"/>
          </a:p>
        </p:txBody>
      </p:sp>
    </p:spTree>
    <p:extLst>
      <p:ext uri="{BB962C8B-B14F-4D97-AF65-F5344CB8AC3E}">
        <p14:creationId xmlns:p14="http://schemas.microsoft.com/office/powerpoint/2010/main" val="1385420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Redis</a:t>
            </a:r>
            <a:r>
              <a:rPr lang="en-US" dirty="0" smtClean="0"/>
              <a:t>, Mongo</a:t>
            </a:r>
          </a:p>
          <a:p>
            <a:endParaRPr lang="en-US" dirty="0" smtClean="0"/>
          </a:p>
        </p:txBody>
      </p:sp>
      <p:sp>
        <p:nvSpPr>
          <p:cNvPr id="4" name="Slide Number Placeholder 3"/>
          <p:cNvSpPr>
            <a:spLocks noGrp="1"/>
          </p:cNvSpPr>
          <p:nvPr>
            <p:ph type="sldNum" sz="quarter" idx="10"/>
          </p:nvPr>
        </p:nvSpPr>
        <p:spPr/>
        <p:txBody>
          <a:bodyPr/>
          <a:lstStyle/>
          <a:p>
            <a:fld id="{EF646900-4EDF-44E7-B007-0B5AD608C128}" type="slidenum">
              <a:rPr lang="en-ZA" smtClean="0"/>
              <a:t>9</a:t>
            </a:fld>
            <a:endParaRPr lang="en-ZA" dirty="0"/>
          </a:p>
        </p:txBody>
      </p:sp>
    </p:spTree>
    <p:extLst>
      <p:ext uri="{BB962C8B-B14F-4D97-AF65-F5344CB8AC3E}">
        <p14:creationId xmlns:p14="http://schemas.microsoft.com/office/powerpoint/2010/main" val="130366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jpe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9.jpe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0.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5" Type="http://schemas.openxmlformats.org/officeDocument/2006/relationships/image" Target="../media/image21.png"/><Relationship Id="rId6" Type="http://schemas.microsoft.com/office/2007/relationships/hdphoto" Target="../media/hdphoto3.wdp"/><Relationship Id="rId7" Type="http://schemas.microsoft.com/office/2007/relationships/hdphoto" Target="../media/hdphoto4.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5" Type="http://schemas.openxmlformats.org/officeDocument/2006/relationships/image" Target="../media/image21.png"/><Relationship Id="rId6" Type="http://schemas.microsoft.com/office/2007/relationships/hdphoto" Target="../media/hdphoto3.wdp"/><Relationship Id="rId7" Type="http://schemas.microsoft.com/office/2007/relationships/hdphoto" Target="../media/hdphoto4.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ogo on whit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BC0BF381-61DD-477F-8806-859715B48B7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
          <a:stretch/>
        </p:blipFill>
        <p:spPr>
          <a:xfrm>
            <a:off x="2367728" y="2268071"/>
            <a:ext cx="7547791" cy="2465294"/>
          </a:xfrm>
          <a:prstGeom prst="rect">
            <a:avLst/>
          </a:prstGeom>
        </p:spPr>
      </p:pic>
    </p:spTree>
    <p:extLst>
      <p:ext uri="{BB962C8B-B14F-4D97-AF65-F5344CB8AC3E}">
        <p14:creationId xmlns:p14="http://schemas.microsoft.com/office/powerpoint/2010/main" val="315544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ain title blue left panel &amp; imag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9DE4EBFE-8256-44E1-B31F-76EEA71D7EC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199964" y="-1"/>
            <a:ext cx="7992035" cy="6858000"/>
          </a:xfrm>
          <a:prstGeom prst="rect">
            <a:avLst/>
          </a:prstGeom>
        </p:spPr>
      </p:pic>
      <p:grpSp>
        <p:nvGrpSpPr>
          <p:cNvPr id="13" name="Group 12">
            <a:extLst>
              <a:ext uri="{FF2B5EF4-FFF2-40B4-BE49-F238E27FC236}">
                <a16:creationId xmlns="" xmlns:a16="http://schemas.microsoft.com/office/drawing/2014/main" id="{F2F0EA39-17E9-4784-9722-4D1F96461506}"/>
              </a:ext>
            </a:extLst>
          </p:cNvPr>
          <p:cNvGrpSpPr/>
          <p:nvPr userDrawn="1"/>
        </p:nvGrpSpPr>
        <p:grpSpPr>
          <a:xfrm>
            <a:off x="0" y="0"/>
            <a:ext cx="11256318" cy="6857999"/>
            <a:chOff x="0" y="0"/>
            <a:chExt cx="11256318" cy="6857999"/>
          </a:xfrm>
        </p:grpSpPr>
        <p:sp>
          <p:nvSpPr>
            <p:cNvPr id="5" name="Rectangle 4">
              <a:extLst>
                <a:ext uri="{FF2B5EF4-FFF2-40B4-BE49-F238E27FC236}">
                  <a16:creationId xmlns="" xmlns:a16="http://schemas.microsoft.com/office/drawing/2014/main" id="{FA7C1D9C-1281-4501-899B-12B77AAE187E}"/>
                </a:ext>
              </a:extLst>
            </p:cNvPr>
            <p:cNvSpPr/>
            <p:nvPr userDrawn="1"/>
          </p:nvSpPr>
          <p:spPr>
            <a:xfrm>
              <a:off x="0" y="0"/>
              <a:ext cx="4199965" cy="6857999"/>
            </a:xfrm>
            <a:prstGeom prst="rect">
              <a:avLst/>
            </a:prstGeom>
            <a:solidFill>
              <a:srgbClr val="00B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a:extLst>
                <a:ext uri="{FF2B5EF4-FFF2-40B4-BE49-F238E27FC236}">
                  <a16:creationId xmlns="" xmlns:a16="http://schemas.microsoft.com/office/drawing/2014/main" id="{0FE86F6A-6E3C-49C1-8BB6-A05EC04A9F51}"/>
                </a:ext>
              </a:extLst>
            </p:cNvPr>
            <p:cNvGrpSpPr/>
            <p:nvPr userDrawn="1"/>
          </p:nvGrpSpPr>
          <p:grpSpPr>
            <a:xfrm>
              <a:off x="9404302" y="358026"/>
              <a:ext cx="1852016" cy="6197952"/>
              <a:chOff x="20162157" y="653184"/>
              <a:chExt cx="3459480" cy="11577489"/>
            </a:xfrm>
          </p:grpSpPr>
          <p:pic>
            <p:nvPicPr>
              <p:cNvPr id="23" name="Picture 22">
                <a:extLst>
                  <a:ext uri="{FF2B5EF4-FFF2-40B4-BE49-F238E27FC236}">
                    <a16:creationId xmlns="" xmlns:a16="http://schemas.microsoft.com/office/drawing/2014/main" id="{D5EF818B-FE8A-4428-9C6D-56AF87DC899C}"/>
                  </a:ext>
                </a:extLst>
              </p:cNvPr>
              <p:cNvPicPr>
                <a:picLocks noChangeAspect="1"/>
              </p:cNvPicPr>
              <p:nvPr/>
            </p:nvPicPr>
            <p:blipFill>
              <a:blip r:embed="rId3">
                <a:alphaModFix amt="66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24" name="Picture 23">
                <a:extLst>
                  <a:ext uri="{FF2B5EF4-FFF2-40B4-BE49-F238E27FC236}">
                    <a16:creationId xmlns="" xmlns:a16="http://schemas.microsoft.com/office/drawing/2014/main" id="{91688678-AAB8-4613-84F3-8EFA5F33A660}"/>
                  </a:ext>
                </a:extLst>
              </p:cNvPr>
              <p:cNvPicPr>
                <a:picLocks noChangeAspect="1"/>
              </p:cNvPicPr>
              <p:nvPr/>
            </p:nvPicPr>
            <p:blipFill>
              <a:blip r:embed="rId3">
                <a:alphaModFix amt="66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25" name="Picture 24">
                <a:extLst>
                  <a:ext uri="{FF2B5EF4-FFF2-40B4-BE49-F238E27FC236}">
                    <a16:creationId xmlns="" xmlns:a16="http://schemas.microsoft.com/office/drawing/2014/main" id="{E36317BC-C443-468B-989A-38AA6AFEA9A4}"/>
                  </a:ext>
                </a:extLst>
              </p:cNvPr>
              <p:cNvPicPr>
                <a:picLocks noChangeAspect="1"/>
              </p:cNvPicPr>
              <p:nvPr/>
            </p:nvPicPr>
            <p:blipFill>
              <a:blip r:embed="rId3">
                <a:alphaModFix amt="34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26" name="Picture 25">
                <a:extLst>
                  <a:ext uri="{FF2B5EF4-FFF2-40B4-BE49-F238E27FC236}">
                    <a16:creationId xmlns="" xmlns:a16="http://schemas.microsoft.com/office/drawing/2014/main" id="{A58B9DFA-A934-4ED8-A786-52AD1BF7995A}"/>
                  </a:ext>
                </a:extLst>
              </p:cNvPr>
              <p:cNvPicPr>
                <a:picLocks noChangeAspect="1"/>
              </p:cNvPicPr>
              <p:nvPr/>
            </p:nvPicPr>
            <p:blipFill>
              <a:blip r:embed="rId3">
                <a:alphaModFix amt="34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7" name="Picture 26">
                <a:extLst>
                  <a:ext uri="{FF2B5EF4-FFF2-40B4-BE49-F238E27FC236}">
                    <a16:creationId xmlns="" xmlns:a16="http://schemas.microsoft.com/office/drawing/2014/main" id="{1C2C19FA-E643-40A1-A287-4F77B1E5D2B1}"/>
                  </a:ext>
                </a:extLst>
              </p:cNvPr>
              <p:cNvPicPr>
                <a:picLocks noChangeAspect="1"/>
              </p:cNvPicPr>
              <p:nvPr/>
            </p:nvPicPr>
            <p:blipFill>
              <a:blip r:embed="rId3">
                <a:alphaModFix amt="34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8" name="Picture 27">
                <a:extLst>
                  <a:ext uri="{FF2B5EF4-FFF2-40B4-BE49-F238E27FC236}">
                    <a16:creationId xmlns="" xmlns:a16="http://schemas.microsoft.com/office/drawing/2014/main" id="{A4E23BD4-4859-4898-AABE-D03FB8DA1E0C}"/>
                  </a:ext>
                </a:extLst>
              </p:cNvPr>
              <p:cNvPicPr>
                <a:picLocks noChangeAspect="1"/>
              </p:cNvPicPr>
              <p:nvPr/>
            </p:nvPicPr>
            <p:blipFill>
              <a:blip r:embed="rId3">
                <a:alphaModFix amt="66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pic>
          <p:nvPicPr>
            <p:cNvPr id="29" name="Picture 28">
              <a:extLst>
                <a:ext uri="{FF2B5EF4-FFF2-40B4-BE49-F238E27FC236}">
                  <a16:creationId xmlns="" xmlns:a16="http://schemas.microsoft.com/office/drawing/2014/main" id="{9A9F2AAB-F9F3-46A1-BF26-67D943B1186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sp>
        <p:nvSpPr>
          <p:cNvPr id="4" name="Title 1"/>
          <p:cNvSpPr>
            <a:spLocks noGrp="1"/>
          </p:cNvSpPr>
          <p:nvPr>
            <p:ph type="title" hasCustomPrompt="1"/>
          </p:nvPr>
        </p:nvSpPr>
        <p:spPr>
          <a:xfrm>
            <a:off x="532932" y="860425"/>
            <a:ext cx="3272450" cy="1800000"/>
          </a:xfrm>
        </p:spPr>
        <p:txBody>
          <a:bodyPr vert="horz" lIns="0" tIns="0" rIns="0" bIns="0" rtlCol="0" anchor="b">
            <a:noAutofit/>
          </a:bodyPr>
          <a:lstStyle>
            <a:lvl1pPr algn="l">
              <a:defRPr lang="en-ZA" sz="34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32932" y="2660425"/>
            <a:ext cx="3272137" cy="555343"/>
          </a:xfrm>
        </p:spPr>
        <p:txBody>
          <a:bodyPr/>
          <a:lstStyle>
            <a:lvl1pPr marL="0" indent="0" algn="l">
              <a:lnSpc>
                <a:spcPct val="100000"/>
              </a:lnSpc>
              <a:spcBef>
                <a:spcPts val="0"/>
              </a:spcBef>
              <a:buNone/>
              <a:defRPr sz="1600" b="0" i="0" cap="all"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30" name="Callout: Bent Line 29">
            <a:extLst>
              <a:ext uri="{FF2B5EF4-FFF2-40B4-BE49-F238E27FC236}">
                <a16:creationId xmlns="" xmlns:a16="http://schemas.microsoft.com/office/drawing/2014/main" id="{472992C2-B7B0-4BC3-AB01-08E07AB08685}"/>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414506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ain title blue right panel &amp; image">
    <p:bg>
      <p:bgPr>
        <a:solidFill>
          <a:schemeClr val="accent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A9572D29-BC8A-49B2-894D-BF9C7BA220CF}"/>
              </a:ext>
            </a:extLst>
          </p:cNvPr>
          <p:cNvGrpSpPr/>
          <p:nvPr userDrawn="1"/>
        </p:nvGrpSpPr>
        <p:grpSpPr>
          <a:xfrm>
            <a:off x="524859" y="0"/>
            <a:ext cx="11612517" cy="6857999"/>
            <a:chOff x="524859" y="0"/>
            <a:chExt cx="11612517" cy="6857999"/>
          </a:xfrm>
        </p:grpSpPr>
        <p:sp>
          <p:nvSpPr>
            <p:cNvPr id="5" name="Rectangle 4">
              <a:extLst>
                <a:ext uri="{FF2B5EF4-FFF2-40B4-BE49-F238E27FC236}">
                  <a16:creationId xmlns="" xmlns:a16="http://schemas.microsoft.com/office/drawing/2014/main" id="{FA7C1D9C-1281-4501-899B-12B77AAE187E}"/>
                </a:ext>
              </a:extLst>
            </p:cNvPr>
            <p:cNvSpPr/>
            <p:nvPr userDrawn="1"/>
          </p:nvSpPr>
          <p:spPr>
            <a:xfrm>
              <a:off x="7937411" y="0"/>
              <a:ext cx="4199965" cy="6857999"/>
            </a:xfrm>
            <a:prstGeom prst="rect">
              <a:avLst/>
            </a:prstGeom>
            <a:solidFill>
              <a:srgbClr val="00B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 xmlns:a16="http://schemas.microsoft.com/office/drawing/2014/main" id="{82675A62-45E3-47B4-8FA7-7CEFF045EC4E}"/>
                </a:ext>
              </a:extLst>
            </p:cNvPr>
            <p:cNvGrpSpPr/>
            <p:nvPr userDrawn="1"/>
          </p:nvGrpSpPr>
          <p:grpSpPr>
            <a:xfrm>
              <a:off x="524859" y="4655327"/>
              <a:ext cx="1475153" cy="1926078"/>
              <a:chOff x="10254379" y="4655327"/>
              <a:chExt cx="1475153" cy="1926078"/>
            </a:xfrm>
          </p:grpSpPr>
          <p:pic>
            <p:nvPicPr>
              <p:cNvPr id="16" name="Picture 15">
                <a:extLst>
                  <a:ext uri="{FF2B5EF4-FFF2-40B4-BE49-F238E27FC236}">
                    <a16:creationId xmlns="" xmlns:a16="http://schemas.microsoft.com/office/drawing/2014/main" id="{2604C620-54F4-40D1-9F8D-916C2B03CF80}"/>
                  </a:ext>
                </a:extLst>
              </p:cNvPr>
              <p:cNvPicPr>
                <a:picLocks noChangeAspect="1"/>
              </p:cNvPicPr>
              <p:nvPr/>
            </p:nvPicPr>
            <p:blipFill>
              <a:blip r:embed="rId2">
                <a:alphaModFix amt="66000"/>
                <a:extLst>
                  <a:ext uri="{28A0092B-C50C-407E-A947-70E740481C1C}">
                    <a14:useLocalDpi xmlns:a14="http://schemas.microsoft.com/office/drawing/2010/main" val="0"/>
                  </a:ext>
                </a:extLst>
              </a:blip>
              <a:stretch>
                <a:fillRect/>
              </a:stretch>
            </p:blipFill>
            <p:spPr>
              <a:xfrm>
                <a:off x="11340290" y="5933555"/>
                <a:ext cx="389242" cy="391566"/>
              </a:xfrm>
              <a:prstGeom prst="rect">
                <a:avLst/>
              </a:prstGeom>
            </p:spPr>
          </p:pic>
          <p:pic>
            <p:nvPicPr>
              <p:cNvPr id="17" name="Picture 16">
                <a:extLst>
                  <a:ext uri="{FF2B5EF4-FFF2-40B4-BE49-F238E27FC236}">
                    <a16:creationId xmlns="" xmlns:a16="http://schemas.microsoft.com/office/drawing/2014/main" id="{1F796C2C-EF81-4483-A8D9-6A074C9DD0AB}"/>
                  </a:ext>
                </a:extLst>
              </p:cNvPr>
              <p:cNvPicPr>
                <a:picLocks noChangeAspect="1"/>
              </p:cNvPicPr>
              <p:nvPr/>
            </p:nvPicPr>
            <p:blipFill>
              <a:blip r:embed="rId2">
                <a:alphaModFix amt="66000"/>
                <a:extLst>
                  <a:ext uri="{28A0092B-C50C-407E-A947-70E740481C1C}">
                    <a14:useLocalDpi xmlns:a14="http://schemas.microsoft.com/office/drawing/2010/main" val="0"/>
                  </a:ext>
                </a:extLst>
              </a:blip>
              <a:stretch>
                <a:fillRect/>
              </a:stretch>
            </p:blipFill>
            <p:spPr>
              <a:xfrm>
                <a:off x="10874273" y="6325121"/>
                <a:ext cx="254763" cy="256284"/>
              </a:xfrm>
              <a:prstGeom prst="rect">
                <a:avLst/>
              </a:prstGeom>
            </p:spPr>
          </p:pic>
          <p:pic>
            <p:nvPicPr>
              <p:cNvPr id="18" name="Picture 17">
                <a:extLst>
                  <a:ext uri="{FF2B5EF4-FFF2-40B4-BE49-F238E27FC236}">
                    <a16:creationId xmlns="" xmlns:a16="http://schemas.microsoft.com/office/drawing/2014/main" id="{67C5EDEF-0599-4615-9EEB-1E9C7299A6FE}"/>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11200170" y="5388745"/>
                <a:ext cx="280239" cy="281912"/>
              </a:xfrm>
              <a:prstGeom prst="rect">
                <a:avLst/>
              </a:prstGeom>
            </p:spPr>
          </p:pic>
          <p:pic>
            <p:nvPicPr>
              <p:cNvPr id="19" name="Picture 18">
                <a:extLst>
                  <a:ext uri="{FF2B5EF4-FFF2-40B4-BE49-F238E27FC236}">
                    <a16:creationId xmlns="" xmlns:a16="http://schemas.microsoft.com/office/drawing/2014/main" id="{FBF3BA30-C6FC-4CE4-835F-63F19575D1B6}"/>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10768999" y="5581058"/>
                <a:ext cx="210548" cy="211804"/>
              </a:xfrm>
              <a:prstGeom prst="rect">
                <a:avLst/>
              </a:prstGeom>
            </p:spPr>
          </p:pic>
          <p:pic>
            <p:nvPicPr>
              <p:cNvPr id="20" name="Picture 19">
                <a:extLst>
                  <a:ext uri="{FF2B5EF4-FFF2-40B4-BE49-F238E27FC236}">
                    <a16:creationId xmlns="" xmlns:a16="http://schemas.microsoft.com/office/drawing/2014/main" id="{7B393327-1880-43AF-B13A-F6742E1C91B4}"/>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11429637" y="4655327"/>
                <a:ext cx="210548" cy="211804"/>
              </a:xfrm>
              <a:prstGeom prst="rect">
                <a:avLst/>
              </a:prstGeom>
            </p:spPr>
          </p:pic>
          <p:pic>
            <p:nvPicPr>
              <p:cNvPr id="21" name="Picture 20">
                <a:extLst>
                  <a:ext uri="{FF2B5EF4-FFF2-40B4-BE49-F238E27FC236}">
                    <a16:creationId xmlns="" xmlns:a16="http://schemas.microsoft.com/office/drawing/2014/main" id="{6C1C7622-D718-4C77-B53B-73A16A30959A}"/>
                  </a:ext>
                </a:extLst>
              </p:cNvPr>
              <p:cNvPicPr>
                <a:picLocks noChangeAspect="1"/>
              </p:cNvPicPr>
              <p:nvPr/>
            </p:nvPicPr>
            <p:blipFill>
              <a:blip r:embed="rId2">
                <a:alphaModFix amt="66000"/>
                <a:extLst>
                  <a:ext uri="{28A0092B-C50C-407E-A947-70E740481C1C}">
                    <a14:useLocalDpi xmlns:a14="http://schemas.microsoft.com/office/drawing/2010/main" val="0"/>
                  </a:ext>
                </a:extLst>
              </a:blip>
              <a:stretch>
                <a:fillRect/>
              </a:stretch>
            </p:blipFill>
            <p:spPr>
              <a:xfrm>
                <a:off x="10254379" y="4761229"/>
                <a:ext cx="389242" cy="391566"/>
              </a:xfrm>
              <a:prstGeom prst="rect">
                <a:avLst/>
              </a:prstGeom>
            </p:spPr>
          </p:pic>
        </p:grpSp>
        <p:pic>
          <p:nvPicPr>
            <p:cNvPr id="13" name="Picture 12">
              <a:extLst>
                <a:ext uri="{FF2B5EF4-FFF2-40B4-BE49-F238E27FC236}">
                  <a16:creationId xmlns="" xmlns:a16="http://schemas.microsoft.com/office/drawing/2014/main" id="{4D9F0ACE-7F0A-4D9F-92EB-E5D1B3B80C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9225" y="5140611"/>
              <a:ext cx="3435479" cy="1195226"/>
            </a:xfrm>
            <a:prstGeom prst="rect">
              <a:avLst/>
            </a:prstGeom>
            <a:noFill/>
          </p:spPr>
        </p:pic>
      </p:grpSp>
      <p:pic>
        <p:nvPicPr>
          <p:cNvPr id="3" name="Picture 2">
            <a:extLst>
              <a:ext uri="{FF2B5EF4-FFF2-40B4-BE49-F238E27FC236}">
                <a16:creationId xmlns="" xmlns:a16="http://schemas.microsoft.com/office/drawing/2014/main" id="{56104764-BD3F-43BF-845A-87DD0F6BD53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7983837" cy="6858000"/>
          </a:xfrm>
          <a:prstGeom prst="rect">
            <a:avLst/>
          </a:prstGeom>
        </p:spPr>
      </p:pic>
      <p:sp>
        <p:nvSpPr>
          <p:cNvPr id="4" name="Title 1"/>
          <p:cNvSpPr>
            <a:spLocks noGrp="1"/>
          </p:cNvSpPr>
          <p:nvPr>
            <p:ph type="title" hasCustomPrompt="1"/>
          </p:nvPr>
        </p:nvSpPr>
        <p:spPr>
          <a:xfrm>
            <a:off x="8423563" y="860425"/>
            <a:ext cx="3334327" cy="1800000"/>
          </a:xfrm>
        </p:spPr>
        <p:txBody>
          <a:bodyPr vert="horz" lIns="0" tIns="0" rIns="0" bIns="0" rtlCol="0" anchor="b">
            <a:noAutofit/>
          </a:bodyPr>
          <a:lstStyle>
            <a:lvl1pPr algn="l">
              <a:defRPr lang="en-ZA" sz="34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8423567" y="2660425"/>
            <a:ext cx="3334009" cy="555343"/>
          </a:xfrm>
        </p:spPr>
        <p:txBody>
          <a:bodyPr/>
          <a:lstStyle>
            <a:lvl1pPr marL="0" indent="0" algn="l">
              <a:lnSpc>
                <a:spcPct val="100000"/>
              </a:lnSpc>
              <a:spcBef>
                <a:spcPts val="0"/>
              </a:spcBef>
              <a:buNone/>
              <a:defRPr sz="1600" b="0" i="0" cap="all"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22" name="Callout: Bent Line 21">
            <a:extLst>
              <a:ext uri="{FF2B5EF4-FFF2-40B4-BE49-F238E27FC236}">
                <a16:creationId xmlns="" xmlns:a16="http://schemas.microsoft.com/office/drawing/2014/main" id="{46462C26-2E27-4168-B596-D8AA19BBA89C}"/>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280704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image with number white">
    <p:bg>
      <p:bgPr>
        <a:solidFill>
          <a:schemeClr val="bg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 xmlns:a16="http://schemas.microsoft.com/office/drawing/2014/main" id="{4C69CA55-EDC7-4FD0-90B8-0004961E27A5}"/>
              </a:ext>
            </a:extLst>
          </p:cNvPr>
          <p:cNvSpPr>
            <a:spLocks noGrp="1"/>
          </p:cNvSpPr>
          <p:nvPr userDrawn="1">
            <p:ph type="body" sz="quarter" idx="10" hasCustomPrompt="1"/>
          </p:nvPr>
        </p:nvSpPr>
        <p:spPr>
          <a:xfrm>
            <a:off x="1034962" y="2819956"/>
            <a:ext cx="4003207" cy="1402419"/>
          </a:xfrm>
        </p:spPr>
        <p:txBody>
          <a:bodyPr vert="horz" lIns="0" tIns="45720" rIns="91440" bIns="45720" rtlCol="0">
            <a:noAutofit/>
          </a:bodyPr>
          <a:lstStyle>
            <a:lvl1pPr marL="0" indent="0">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sp>
        <p:nvSpPr>
          <p:cNvPr id="8" name="Text Placeholder 2">
            <a:extLst>
              <a:ext uri="{FF2B5EF4-FFF2-40B4-BE49-F238E27FC236}">
                <a16:creationId xmlns="" xmlns:a16="http://schemas.microsoft.com/office/drawing/2014/main" id="{A0C452E5-B60E-40FC-81E3-D708E5ABFB31}"/>
              </a:ext>
            </a:extLst>
          </p:cNvPr>
          <p:cNvSpPr>
            <a:spLocks noGrp="1"/>
          </p:cNvSpPr>
          <p:nvPr userDrawn="1">
            <p:ph type="body" sz="quarter" idx="12" hasCustomPrompt="1"/>
          </p:nvPr>
        </p:nvSpPr>
        <p:spPr>
          <a:xfrm>
            <a:off x="981592" y="1072880"/>
            <a:ext cx="1510601" cy="1309033"/>
          </a:xfrm>
        </p:spPr>
        <p:txBody>
          <a:bodyPr tIns="0" rIns="0" bIns="0"/>
          <a:lstStyle>
            <a:lvl1pPr marL="0" indent="0" algn="l">
              <a:lnSpc>
                <a:spcPct val="100000"/>
              </a:lnSpc>
              <a:spcBef>
                <a:spcPts val="0"/>
              </a:spcBef>
              <a:buNone/>
              <a:defRPr sz="10000" b="0">
                <a:solidFill>
                  <a:srgbClr val="00B0EB"/>
                </a:solidFill>
                <a:latin typeface="+mj-lt"/>
              </a:defRPr>
            </a:lvl1pPr>
          </a:lstStyle>
          <a:p>
            <a:pPr lvl="0"/>
            <a:r>
              <a:rPr lang="en-US" dirty="0"/>
              <a:t>00</a:t>
            </a:r>
            <a:endParaRPr lang="en-GB" dirty="0"/>
          </a:p>
        </p:txBody>
      </p:sp>
      <p:grpSp>
        <p:nvGrpSpPr>
          <p:cNvPr id="24" name="Group 23">
            <a:extLst>
              <a:ext uri="{FF2B5EF4-FFF2-40B4-BE49-F238E27FC236}">
                <a16:creationId xmlns="" xmlns:a16="http://schemas.microsoft.com/office/drawing/2014/main" id="{3FC71F0E-7505-466F-9779-7984AA28A460}"/>
              </a:ext>
            </a:extLst>
          </p:cNvPr>
          <p:cNvGrpSpPr/>
          <p:nvPr userDrawn="1"/>
        </p:nvGrpSpPr>
        <p:grpSpPr>
          <a:xfrm>
            <a:off x="7558604" y="328634"/>
            <a:ext cx="4056198" cy="2236307"/>
            <a:chOff x="16901088" y="8496429"/>
            <a:chExt cx="6773146" cy="3734244"/>
          </a:xfrm>
        </p:grpSpPr>
        <p:pic>
          <p:nvPicPr>
            <p:cNvPr id="17" name="Picture 16">
              <a:extLst>
                <a:ext uri="{FF2B5EF4-FFF2-40B4-BE49-F238E27FC236}">
                  <a16:creationId xmlns="" xmlns:a16="http://schemas.microsoft.com/office/drawing/2014/main" id="{94264D02-B840-4532-AA7F-AAEE0E785503}"/>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8" name="Picture 17">
              <a:extLst>
                <a:ext uri="{FF2B5EF4-FFF2-40B4-BE49-F238E27FC236}">
                  <a16:creationId xmlns="" xmlns:a16="http://schemas.microsoft.com/office/drawing/2014/main" id="{C4F7ED07-DF51-4231-AE87-493F15971235}"/>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9" name="Picture 18">
              <a:extLst>
                <a:ext uri="{FF2B5EF4-FFF2-40B4-BE49-F238E27FC236}">
                  <a16:creationId xmlns="" xmlns:a16="http://schemas.microsoft.com/office/drawing/2014/main" id="{41365CC0-EA2C-4C93-B562-9D3DEFAA8A70}"/>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20" name="Picture 19">
              <a:extLst>
                <a:ext uri="{FF2B5EF4-FFF2-40B4-BE49-F238E27FC236}">
                  <a16:creationId xmlns="" xmlns:a16="http://schemas.microsoft.com/office/drawing/2014/main" id="{A892AF7D-349B-4086-9BE8-717E13768261}"/>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1" name="Picture 20">
              <a:extLst>
                <a:ext uri="{FF2B5EF4-FFF2-40B4-BE49-F238E27FC236}">
                  <a16:creationId xmlns="" xmlns:a16="http://schemas.microsoft.com/office/drawing/2014/main" id="{B637CABD-298B-45A6-B9EC-F22CEF8A8461}"/>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2" name="Picture 21">
              <a:extLst>
                <a:ext uri="{FF2B5EF4-FFF2-40B4-BE49-F238E27FC236}">
                  <a16:creationId xmlns="" xmlns:a16="http://schemas.microsoft.com/office/drawing/2014/main" id="{A53F4C4F-966A-4E1F-BEBD-C6965023C03B}"/>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3" name="Picture 22">
              <a:extLst>
                <a:ext uri="{FF2B5EF4-FFF2-40B4-BE49-F238E27FC236}">
                  <a16:creationId xmlns="" xmlns:a16="http://schemas.microsoft.com/office/drawing/2014/main" id="{AC0A2175-BA72-475E-A3C8-E90EA06315A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6" name="Straight Connector 5">
            <a:extLst>
              <a:ext uri="{FF2B5EF4-FFF2-40B4-BE49-F238E27FC236}">
                <a16:creationId xmlns="" xmlns:a16="http://schemas.microsoft.com/office/drawing/2014/main" id="{F7CAFB74-112B-441B-A509-8E08822EAA09}"/>
              </a:ext>
            </a:extLst>
          </p:cNvPr>
          <p:cNvCxnSpPr>
            <a:cxnSpLocks/>
          </p:cNvCxnSpPr>
          <p:nvPr userDrawn="1"/>
        </p:nvCxnSpPr>
        <p:spPr>
          <a:xfrm flipH="1">
            <a:off x="1049957" y="2501736"/>
            <a:ext cx="1325694"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 xmlns:a16="http://schemas.microsoft.com/office/drawing/2014/main" id="{D0CDCCB5-1DDB-4C24-8D00-D3D1E7F56A1A}"/>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cxnSp>
        <p:nvCxnSpPr>
          <p:cNvPr id="11" name="Straight Connector 10">
            <a:extLst>
              <a:ext uri="{FF2B5EF4-FFF2-40B4-BE49-F238E27FC236}">
                <a16:creationId xmlns="" xmlns:a16="http://schemas.microsoft.com/office/drawing/2014/main"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903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image with number blue">
    <p:bg>
      <p:bgPr>
        <a:solidFill>
          <a:srgbClr val="00B0EB"/>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 xmlns:a16="http://schemas.microsoft.com/office/drawing/2014/main" id="{4C69CA55-EDC7-4FD0-90B8-0004961E27A5}"/>
              </a:ext>
            </a:extLst>
          </p:cNvPr>
          <p:cNvSpPr>
            <a:spLocks noGrp="1"/>
          </p:cNvSpPr>
          <p:nvPr userDrawn="1">
            <p:ph type="body" sz="quarter" idx="10" hasCustomPrompt="1"/>
          </p:nvPr>
        </p:nvSpPr>
        <p:spPr>
          <a:xfrm>
            <a:off x="1034962" y="2819956"/>
            <a:ext cx="4003207" cy="1402419"/>
          </a:xfrm>
        </p:spPr>
        <p:txBody>
          <a:bodyPr vert="horz" lIns="0" tIns="45720" rIns="91440" bIns="45720" rtlCol="0">
            <a:noAutofit/>
          </a:bodyPr>
          <a:lstStyle>
            <a:lvl1pPr marL="0" indent="0">
              <a:buNone/>
              <a:defRPr lang="en-GB" sz="3200" cap="all" baseline="0" dirty="0">
                <a:solidFill>
                  <a:schemeClr val="bg1"/>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sp>
        <p:nvSpPr>
          <p:cNvPr id="8" name="Text Placeholder 2">
            <a:extLst>
              <a:ext uri="{FF2B5EF4-FFF2-40B4-BE49-F238E27FC236}">
                <a16:creationId xmlns="" xmlns:a16="http://schemas.microsoft.com/office/drawing/2014/main" id="{A0C452E5-B60E-40FC-81E3-D708E5ABFB31}"/>
              </a:ext>
            </a:extLst>
          </p:cNvPr>
          <p:cNvSpPr>
            <a:spLocks noGrp="1"/>
          </p:cNvSpPr>
          <p:nvPr userDrawn="1">
            <p:ph type="body" sz="quarter" idx="12" hasCustomPrompt="1"/>
          </p:nvPr>
        </p:nvSpPr>
        <p:spPr>
          <a:xfrm>
            <a:off x="981592" y="1072880"/>
            <a:ext cx="1510601" cy="1309033"/>
          </a:xfrm>
        </p:spPr>
        <p:txBody>
          <a:bodyPr tIns="0" rIns="0" bIns="0"/>
          <a:lstStyle>
            <a:lvl1pPr marL="0" indent="0" algn="l">
              <a:lnSpc>
                <a:spcPct val="100000"/>
              </a:lnSpc>
              <a:spcBef>
                <a:spcPts val="0"/>
              </a:spcBef>
              <a:buNone/>
              <a:defRPr sz="10000" b="0">
                <a:solidFill>
                  <a:schemeClr val="bg1"/>
                </a:solidFill>
                <a:latin typeface="+mj-lt"/>
              </a:defRPr>
            </a:lvl1pPr>
          </a:lstStyle>
          <a:p>
            <a:pPr lvl="0"/>
            <a:r>
              <a:rPr lang="en-US" dirty="0"/>
              <a:t>00</a:t>
            </a:r>
            <a:endParaRPr lang="en-GB" dirty="0"/>
          </a:p>
        </p:txBody>
      </p:sp>
      <p:cxnSp>
        <p:nvCxnSpPr>
          <p:cNvPr id="6" name="Straight Connector 5">
            <a:extLst>
              <a:ext uri="{FF2B5EF4-FFF2-40B4-BE49-F238E27FC236}">
                <a16:creationId xmlns="" xmlns:a16="http://schemas.microsoft.com/office/drawing/2014/main" id="{F7CAFB74-112B-441B-A509-8E08822EAA09}"/>
              </a:ext>
            </a:extLst>
          </p:cNvPr>
          <p:cNvCxnSpPr>
            <a:cxnSpLocks/>
          </p:cNvCxnSpPr>
          <p:nvPr userDrawn="1"/>
        </p:nvCxnSpPr>
        <p:spPr>
          <a:xfrm flipH="1">
            <a:off x="1049957" y="2501736"/>
            <a:ext cx="132569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 xmlns:a16="http://schemas.microsoft.com/office/drawing/2014/main" id="{DF8450E1-0912-4192-A5BC-0CE85410DDA9}"/>
              </a:ext>
            </a:extLst>
          </p:cNvPr>
          <p:cNvGrpSpPr/>
          <p:nvPr userDrawn="1"/>
        </p:nvGrpSpPr>
        <p:grpSpPr>
          <a:xfrm>
            <a:off x="7558604" y="328634"/>
            <a:ext cx="4056198" cy="2236307"/>
            <a:chOff x="16901088" y="8496429"/>
            <a:chExt cx="6773146" cy="3734244"/>
          </a:xfrm>
        </p:grpSpPr>
        <p:pic>
          <p:nvPicPr>
            <p:cNvPr id="28" name="Picture 27">
              <a:extLst>
                <a:ext uri="{FF2B5EF4-FFF2-40B4-BE49-F238E27FC236}">
                  <a16:creationId xmlns="" xmlns:a16="http://schemas.microsoft.com/office/drawing/2014/main" id="{9AC5519E-E884-4018-B193-B121581DEDA2}"/>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29" name="Picture 28">
              <a:extLst>
                <a:ext uri="{FF2B5EF4-FFF2-40B4-BE49-F238E27FC236}">
                  <a16:creationId xmlns="" xmlns:a16="http://schemas.microsoft.com/office/drawing/2014/main" id="{4B4E7475-982D-4A69-804C-7936EF46FB45}"/>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30" name="Picture 29">
              <a:extLst>
                <a:ext uri="{FF2B5EF4-FFF2-40B4-BE49-F238E27FC236}">
                  <a16:creationId xmlns="" xmlns:a16="http://schemas.microsoft.com/office/drawing/2014/main" id="{8E822973-EE30-4796-9F57-0DFD09D35791}"/>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31" name="Picture 30">
              <a:extLst>
                <a:ext uri="{FF2B5EF4-FFF2-40B4-BE49-F238E27FC236}">
                  <a16:creationId xmlns="" xmlns:a16="http://schemas.microsoft.com/office/drawing/2014/main" id="{96FB5F7A-378E-4EF4-BB4A-F5D37DC10E31}"/>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32" name="Picture 31">
              <a:extLst>
                <a:ext uri="{FF2B5EF4-FFF2-40B4-BE49-F238E27FC236}">
                  <a16:creationId xmlns="" xmlns:a16="http://schemas.microsoft.com/office/drawing/2014/main" id="{F33487C8-5E64-4009-8AC7-E5794DB03DCC}"/>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33" name="Picture 32">
              <a:extLst>
                <a:ext uri="{FF2B5EF4-FFF2-40B4-BE49-F238E27FC236}">
                  <a16:creationId xmlns="" xmlns:a16="http://schemas.microsoft.com/office/drawing/2014/main" id="{A2C3CE84-2332-419E-99F3-8BE8A38AEF05}"/>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34" name="Picture 33">
              <a:extLst>
                <a:ext uri="{FF2B5EF4-FFF2-40B4-BE49-F238E27FC236}">
                  <a16:creationId xmlns="" xmlns:a16="http://schemas.microsoft.com/office/drawing/2014/main" id="{1E77A329-E08A-4D0C-BDC1-9A7380CDE1B7}"/>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pic>
        <p:nvPicPr>
          <p:cNvPr id="35" name="Picture 34">
            <a:extLst>
              <a:ext uri="{FF2B5EF4-FFF2-40B4-BE49-F238E27FC236}">
                <a16:creationId xmlns="" xmlns:a16="http://schemas.microsoft.com/office/drawing/2014/main" id="{8E7BC13C-3001-4ABB-B095-6360B7AB05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spTree>
    <p:extLst>
      <p:ext uri="{BB962C8B-B14F-4D97-AF65-F5344CB8AC3E}">
        <p14:creationId xmlns:p14="http://schemas.microsoft.com/office/powerpoint/2010/main" val="3825940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image with number pic">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5AA96587-D6C7-471E-829E-46C1203097B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5" name="Callout: Bent Line 34">
            <a:extLst>
              <a:ext uri="{FF2B5EF4-FFF2-40B4-BE49-F238E27FC236}">
                <a16:creationId xmlns="" xmlns:a16="http://schemas.microsoft.com/office/drawing/2014/main" id="{E03F0B30-D09B-4F39-9E18-FFAAE066DF1F}"/>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40" name="Picture 39">
            <a:extLst>
              <a:ext uri="{FF2B5EF4-FFF2-40B4-BE49-F238E27FC236}">
                <a16:creationId xmlns="" xmlns:a16="http://schemas.microsoft.com/office/drawing/2014/main" id="{B691DF16-8F0F-408F-B71E-B4A71C9EC47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0586"/>
          <a:stretch/>
        </p:blipFill>
        <p:spPr>
          <a:xfrm>
            <a:off x="0" y="381"/>
            <a:ext cx="12192000" cy="6857619"/>
          </a:xfrm>
          <a:prstGeom prst="rect">
            <a:avLst/>
          </a:prstGeom>
        </p:spPr>
      </p:pic>
      <p:sp>
        <p:nvSpPr>
          <p:cNvPr id="7" name="Text Placeholder 2">
            <a:extLst>
              <a:ext uri="{FF2B5EF4-FFF2-40B4-BE49-F238E27FC236}">
                <a16:creationId xmlns="" xmlns:a16="http://schemas.microsoft.com/office/drawing/2014/main" id="{4C69CA55-EDC7-4FD0-90B8-0004961E27A5}"/>
              </a:ext>
            </a:extLst>
          </p:cNvPr>
          <p:cNvSpPr>
            <a:spLocks noGrp="1"/>
          </p:cNvSpPr>
          <p:nvPr userDrawn="1">
            <p:ph type="body" sz="quarter" idx="10" hasCustomPrompt="1"/>
          </p:nvPr>
        </p:nvSpPr>
        <p:spPr>
          <a:xfrm>
            <a:off x="1034962" y="2819956"/>
            <a:ext cx="4003207" cy="1402419"/>
          </a:xfrm>
        </p:spPr>
        <p:txBody>
          <a:bodyPr vert="horz" lIns="0" tIns="45720" rIns="91440" bIns="45720" rtlCol="0">
            <a:noAutofit/>
          </a:bodyPr>
          <a:lstStyle>
            <a:lvl1pPr marL="0" indent="0">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sp>
        <p:nvSpPr>
          <p:cNvPr id="8" name="Text Placeholder 2">
            <a:extLst>
              <a:ext uri="{FF2B5EF4-FFF2-40B4-BE49-F238E27FC236}">
                <a16:creationId xmlns="" xmlns:a16="http://schemas.microsoft.com/office/drawing/2014/main" id="{A0C452E5-B60E-40FC-81E3-D708E5ABFB31}"/>
              </a:ext>
            </a:extLst>
          </p:cNvPr>
          <p:cNvSpPr>
            <a:spLocks noGrp="1"/>
          </p:cNvSpPr>
          <p:nvPr userDrawn="1">
            <p:ph type="body" sz="quarter" idx="12" hasCustomPrompt="1"/>
          </p:nvPr>
        </p:nvSpPr>
        <p:spPr>
          <a:xfrm>
            <a:off x="981592" y="1072880"/>
            <a:ext cx="1510601" cy="1309033"/>
          </a:xfrm>
        </p:spPr>
        <p:txBody>
          <a:bodyPr tIns="0" rIns="0" bIns="0"/>
          <a:lstStyle>
            <a:lvl1pPr marL="0" indent="0" algn="l">
              <a:lnSpc>
                <a:spcPct val="100000"/>
              </a:lnSpc>
              <a:spcBef>
                <a:spcPts val="0"/>
              </a:spcBef>
              <a:buNone/>
              <a:defRPr sz="10000" b="0">
                <a:solidFill>
                  <a:srgbClr val="00B0EB"/>
                </a:solidFill>
                <a:latin typeface="+mj-lt"/>
              </a:defRPr>
            </a:lvl1pPr>
          </a:lstStyle>
          <a:p>
            <a:pPr lvl="0"/>
            <a:r>
              <a:rPr lang="en-US" dirty="0"/>
              <a:t>00</a:t>
            </a:r>
            <a:endParaRPr lang="en-GB" dirty="0"/>
          </a:p>
        </p:txBody>
      </p:sp>
      <p:grpSp>
        <p:nvGrpSpPr>
          <p:cNvPr id="41" name="Group 40">
            <a:extLst>
              <a:ext uri="{FF2B5EF4-FFF2-40B4-BE49-F238E27FC236}">
                <a16:creationId xmlns="" xmlns:a16="http://schemas.microsoft.com/office/drawing/2014/main" id="{95B4B950-EE90-4730-BB84-981697C7F17E}"/>
              </a:ext>
            </a:extLst>
          </p:cNvPr>
          <p:cNvGrpSpPr/>
          <p:nvPr userDrawn="1"/>
        </p:nvGrpSpPr>
        <p:grpSpPr>
          <a:xfrm>
            <a:off x="-8965" y="328634"/>
            <a:ext cx="12200965" cy="6529366"/>
            <a:chOff x="-8965" y="328634"/>
            <a:chExt cx="12200965" cy="6529366"/>
          </a:xfrm>
        </p:grpSpPr>
        <p:grpSp>
          <p:nvGrpSpPr>
            <p:cNvPr id="24" name="Group 23">
              <a:extLst>
                <a:ext uri="{FF2B5EF4-FFF2-40B4-BE49-F238E27FC236}">
                  <a16:creationId xmlns="" xmlns:a16="http://schemas.microsoft.com/office/drawing/2014/main" id="{3FC71F0E-7505-466F-9779-7984AA28A460}"/>
                </a:ext>
              </a:extLst>
            </p:cNvPr>
            <p:cNvGrpSpPr/>
            <p:nvPr userDrawn="1"/>
          </p:nvGrpSpPr>
          <p:grpSpPr>
            <a:xfrm>
              <a:off x="7558604" y="328634"/>
              <a:ext cx="4056198" cy="2236307"/>
              <a:chOff x="16901088" y="8496429"/>
              <a:chExt cx="6773146" cy="3734244"/>
            </a:xfrm>
          </p:grpSpPr>
          <p:pic>
            <p:nvPicPr>
              <p:cNvPr id="17" name="Picture 16">
                <a:extLst>
                  <a:ext uri="{FF2B5EF4-FFF2-40B4-BE49-F238E27FC236}">
                    <a16:creationId xmlns="" xmlns:a16="http://schemas.microsoft.com/office/drawing/2014/main" id="{94264D02-B840-4532-AA7F-AAEE0E785503}"/>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8" name="Picture 17">
                <a:extLst>
                  <a:ext uri="{FF2B5EF4-FFF2-40B4-BE49-F238E27FC236}">
                    <a16:creationId xmlns="" xmlns:a16="http://schemas.microsoft.com/office/drawing/2014/main" id="{C4F7ED07-DF51-4231-AE87-493F15971235}"/>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9" name="Picture 18">
                <a:extLst>
                  <a:ext uri="{FF2B5EF4-FFF2-40B4-BE49-F238E27FC236}">
                    <a16:creationId xmlns="" xmlns:a16="http://schemas.microsoft.com/office/drawing/2014/main" id="{41365CC0-EA2C-4C93-B562-9D3DEFAA8A70}"/>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20" name="Picture 19">
                <a:extLst>
                  <a:ext uri="{FF2B5EF4-FFF2-40B4-BE49-F238E27FC236}">
                    <a16:creationId xmlns="" xmlns:a16="http://schemas.microsoft.com/office/drawing/2014/main" id="{A892AF7D-349B-4086-9BE8-717E1376826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1" name="Picture 20">
                <a:extLst>
                  <a:ext uri="{FF2B5EF4-FFF2-40B4-BE49-F238E27FC236}">
                    <a16:creationId xmlns="" xmlns:a16="http://schemas.microsoft.com/office/drawing/2014/main" id="{B637CABD-298B-45A6-B9EC-F22CEF8A846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2" name="Picture 21">
                <a:extLst>
                  <a:ext uri="{FF2B5EF4-FFF2-40B4-BE49-F238E27FC236}">
                    <a16:creationId xmlns="" xmlns:a16="http://schemas.microsoft.com/office/drawing/2014/main" id="{A53F4C4F-966A-4E1F-BEBD-C6965023C03B}"/>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3" name="Picture 22">
                <a:extLst>
                  <a:ext uri="{FF2B5EF4-FFF2-40B4-BE49-F238E27FC236}">
                    <a16:creationId xmlns="" xmlns:a16="http://schemas.microsoft.com/office/drawing/2014/main" id="{AC0A2175-BA72-475E-A3C8-E90EA06315AD}"/>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6" name="Straight Connector 5">
              <a:extLst>
                <a:ext uri="{FF2B5EF4-FFF2-40B4-BE49-F238E27FC236}">
                  <a16:creationId xmlns="" xmlns:a16="http://schemas.microsoft.com/office/drawing/2014/main" id="{F7CAFB74-112B-441B-A509-8E08822EAA09}"/>
                </a:ext>
              </a:extLst>
            </p:cNvPr>
            <p:cNvCxnSpPr>
              <a:cxnSpLocks/>
            </p:cNvCxnSpPr>
            <p:nvPr userDrawn="1"/>
          </p:nvCxnSpPr>
          <p:spPr>
            <a:xfrm flipH="1">
              <a:off x="1049957" y="2501736"/>
              <a:ext cx="1325694"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 xmlns:a16="http://schemas.microsoft.com/office/drawing/2014/main" id="{D0CDCCB5-1DDB-4C24-8D00-D3D1E7F56A1A}"/>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cxnSp>
          <p:nvCxnSpPr>
            <p:cNvPr id="11" name="Straight Connector 10">
              <a:extLst>
                <a:ext uri="{FF2B5EF4-FFF2-40B4-BE49-F238E27FC236}">
                  <a16:creationId xmlns="" xmlns:a16="http://schemas.microsoft.com/office/drawing/2014/main"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2186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image logo RHS">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760D233-29EB-4D48-ABCA-775366A0BD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1225" t="5390" b="5835"/>
          <a:stretch/>
        </p:blipFill>
        <p:spPr>
          <a:xfrm>
            <a:off x="-8966" y="-3739"/>
            <a:ext cx="12200965" cy="6858000"/>
          </a:xfrm>
          <a:prstGeom prst="rect">
            <a:avLst/>
          </a:prstGeom>
        </p:spPr>
      </p:pic>
      <p:pic>
        <p:nvPicPr>
          <p:cNvPr id="25" name="Picture 24">
            <a:extLst>
              <a:ext uri="{FF2B5EF4-FFF2-40B4-BE49-F238E27FC236}">
                <a16:creationId xmlns="" xmlns:a16="http://schemas.microsoft.com/office/drawing/2014/main" id="{12124EBE-308F-41B3-83E9-B67EAE37193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1" r="14649"/>
          <a:stretch/>
        </p:blipFill>
        <p:spPr>
          <a:xfrm flipH="1">
            <a:off x="-8968" y="381"/>
            <a:ext cx="12200965" cy="6857619"/>
          </a:xfrm>
          <a:prstGeom prst="rect">
            <a:avLst/>
          </a:prstGeom>
        </p:spPr>
      </p:pic>
      <p:sp>
        <p:nvSpPr>
          <p:cNvPr id="7" name="Text Placeholder 2">
            <a:extLst>
              <a:ext uri="{FF2B5EF4-FFF2-40B4-BE49-F238E27FC236}">
                <a16:creationId xmlns="" xmlns:a16="http://schemas.microsoft.com/office/drawing/2014/main" id="{4C69CA55-EDC7-4FD0-90B8-0004961E27A5}"/>
              </a:ext>
            </a:extLst>
          </p:cNvPr>
          <p:cNvSpPr>
            <a:spLocks noGrp="1"/>
          </p:cNvSpPr>
          <p:nvPr>
            <p:ph type="body" sz="quarter" idx="10" hasCustomPrompt="1"/>
          </p:nvPr>
        </p:nvSpPr>
        <p:spPr>
          <a:xfrm>
            <a:off x="7650631" y="860425"/>
            <a:ext cx="4003207" cy="1402419"/>
          </a:xfrm>
        </p:spPr>
        <p:txBody>
          <a:bodyPr vert="horz" lIns="0" tIns="45720" rIns="91440" bIns="45720" rtlCol="0">
            <a:noAutofit/>
          </a:bodyPr>
          <a:lstStyle>
            <a:lvl1pPr marL="0" indent="0" algn="r">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grpSp>
        <p:nvGrpSpPr>
          <p:cNvPr id="9" name="Group 8">
            <a:extLst>
              <a:ext uri="{FF2B5EF4-FFF2-40B4-BE49-F238E27FC236}">
                <a16:creationId xmlns="" xmlns:a16="http://schemas.microsoft.com/office/drawing/2014/main" id="{C65C76D7-1E82-4205-BE1D-96C3AFD3DB2E}"/>
              </a:ext>
            </a:extLst>
          </p:cNvPr>
          <p:cNvGrpSpPr/>
          <p:nvPr userDrawn="1"/>
        </p:nvGrpSpPr>
        <p:grpSpPr>
          <a:xfrm>
            <a:off x="-8965" y="460464"/>
            <a:ext cx="12200965" cy="6397536"/>
            <a:chOff x="-8965" y="460464"/>
            <a:chExt cx="12200965" cy="6397536"/>
          </a:xfrm>
        </p:grpSpPr>
        <p:cxnSp>
          <p:nvCxnSpPr>
            <p:cNvPr id="11" name="Straight Connector 10">
              <a:extLst>
                <a:ext uri="{FF2B5EF4-FFF2-40B4-BE49-F238E27FC236}">
                  <a16:creationId xmlns="" xmlns:a16="http://schemas.microsoft.com/office/drawing/2014/main"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 xmlns:a16="http://schemas.microsoft.com/office/drawing/2014/main" id="{3FC71F0E-7505-466F-9779-7984AA28A460}"/>
                </a:ext>
              </a:extLst>
            </p:cNvPr>
            <p:cNvGrpSpPr/>
            <p:nvPr userDrawn="1"/>
          </p:nvGrpSpPr>
          <p:grpSpPr>
            <a:xfrm>
              <a:off x="467222" y="460464"/>
              <a:ext cx="1708009" cy="4797042"/>
              <a:chOff x="16901088" y="8834161"/>
              <a:chExt cx="2852077" cy="8010227"/>
            </a:xfrm>
          </p:grpSpPr>
          <p:pic>
            <p:nvPicPr>
              <p:cNvPr id="17" name="Picture 16">
                <a:extLst>
                  <a:ext uri="{FF2B5EF4-FFF2-40B4-BE49-F238E27FC236}">
                    <a16:creationId xmlns="" xmlns:a16="http://schemas.microsoft.com/office/drawing/2014/main" id="{94264D02-B840-4532-AA7F-AAEE0E785503}"/>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7287037" y="11224709"/>
                <a:ext cx="1021080" cy="1027175"/>
              </a:xfrm>
              <a:prstGeom prst="rect">
                <a:avLst/>
              </a:prstGeom>
            </p:spPr>
          </p:pic>
          <p:pic>
            <p:nvPicPr>
              <p:cNvPr id="18" name="Picture 17">
                <a:extLst>
                  <a:ext uri="{FF2B5EF4-FFF2-40B4-BE49-F238E27FC236}">
                    <a16:creationId xmlns="" xmlns:a16="http://schemas.microsoft.com/office/drawing/2014/main" id="{C4F7ED07-DF51-4231-AE87-493F15971235}"/>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7003650" y="16172093"/>
                <a:ext cx="668306" cy="672295"/>
              </a:xfrm>
              <a:prstGeom prst="rect">
                <a:avLst/>
              </a:prstGeom>
            </p:spPr>
          </p:pic>
          <p:pic>
            <p:nvPicPr>
              <p:cNvPr id="19" name="Picture 18">
                <a:extLst>
                  <a:ext uri="{FF2B5EF4-FFF2-40B4-BE49-F238E27FC236}">
                    <a16:creationId xmlns="" xmlns:a16="http://schemas.microsoft.com/office/drawing/2014/main" id="{41365CC0-EA2C-4C93-B562-9D3DEFAA8A70}"/>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9018027" y="10171401"/>
                <a:ext cx="735138" cy="739526"/>
              </a:xfrm>
              <a:prstGeom prst="rect">
                <a:avLst/>
              </a:prstGeom>
            </p:spPr>
          </p:pic>
          <p:pic>
            <p:nvPicPr>
              <p:cNvPr id="20" name="Picture 19">
                <a:extLst>
                  <a:ext uri="{FF2B5EF4-FFF2-40B4-BE49-F238E27FC236}">
                    <a16:creationId xmlns="" xmlns:a16="http://schemas.microsoft.com/office/drawing/2014/main" id="{A892AF7D-349B-4086-9BE8-717E1376826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7755800" y="12995751"/>
                <a:ext cx="552318" cy="555616"/>
              </a:xfrm>
              <a:prstGeom prst="rect">
                <a:avLst/>
              </a:prstGeom>
            </p:spPr>
          </p:pic>
          <p:pic>
            <p:nvPicPr>
              <p:cNvPr id="22" name="Picture 21">
                <a:extLst>
                  <a:ext uri="{FF2B5EF4-FFF2-40B4-BE49-F238E27FC236}">
                    <a16:creationId xmlns="" xmlns:a16="http://schemas.microsoft.com/office/drawing/2014/main" id="{A53F4C4F-966A-4E1F-BEBD-C6965023C03B}"/>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3" name="Picture 22">
                <a:extLst>
                  <a:ext uri="{FF2B5EF4-FFF2-40B4-BE49-F238E27FC236}">
                    <a16:creationId xmlns="" xmlns:a16="http://schemas.microsoft.com/office/drawing/2014/main" id="{AC0A2175-BA72-475E-A3C8-E90EA06315AD}"/>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7671956" y="10134047"/>
                <a:ext cx="552320" cy="555616"/>
              </a:xfrm>
              <a:prstGeom prst="rect">
                <a:avLst/>
              </a:prstGeom>
            </p:spPr>
          </p:pic>
        </p:grpSp>
        <p:pic>
          <p:nvPicPr>
            <p:cNvPr id="10" name="Picture 9">
              <a:extLst>
                <a:ext uri="{FF2B5EF4-FFF2-40B4-BE49-F238E27FC236}">
                  <a16:creationId xmlns="" xmlns:a16="http://schemas.microsoft.com/office/drawing/2014/main" id="{D0CDCCB5-1DDB-4C24-8D00-D3D1E7F56A1A}"/>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r="-1"/>
            <a:stretch/>
          </p:blipFill>
          <p:spPr>
            <a:xfrm>
              <a:off x="8638327" y="5253321"/>
              <a:ext cx="3142177" cy="1026311"/>
            </a:xfrm>
            <a:prstGeom prst="rect">
              <a:avLst/>
            </a:prstGeom>
          </p:spPr>
        </p:pic>
      </p:grpSp>
      <p:sp>
        <p:nvSpPr>
          <p:cNvPr id="26" name="Callout: Bent Line 25">
            <a:extLst>
              <a:ext uri="{FF2B5EF4-FFF2-40B4-BE49-F238E27FC236}">
                <a16:creationId xmlns="" xmlns:a16="http://schemas.microsoft.com/office/drawing/2014/main" id="{D5B570FE-5D61-40C6-9AAA-F45C4EA0AE8F}"/>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2512244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image logo LHS">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04AFCFF-7D86-4569-84D1-5157148A97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738"/>
            <a:ext cx="12200959" cy="6858000"/>
          </a:xfrm>
          <a:prstGeom prst="rect">
            <a:avLst/>
          </a:prstGeom>
        </p:spPr>
      </p:pic>
      <p:pic>
        <p:nvPicPr>
          <p:cNvPr id="12" name="Picture 11">
            <a:extLst>
              <a:ext uri="{FF2B5EF4-FFF2-40B4-BE49-F238E27FC236}">
                <a16:creationId xmlns="" xmlns:a16="http://schemas.microsoft.com/office/drawing/2014/main" id="{CB381711-8FF8-4407-AF0D-574D305494E7}"/>
              </a:ext>
            </a:extLst>
          </p:cNvPr>
          <p:cNvPicPr>
            <a:picLocks noChangeAspect="1"/>
          </p:cNvPicPr>
          <p:nvPr userDrawn="1"/>
        </p:nvPicPr>
        <p:blipFill rotWithShape="1">
          <a:blip r:embed="rId3"/>
          <a:srcRect r="9220"/>
          <a:stretch/>
        </p:blipFill>
        <p:spPr>
          <a:xfrm>
            <a:off x="0" y="190"/>
            <a:ext cx="9395013" cy="6857619"/>
          </a:xfrm>
          <a:prstGeom prst="rect">
            <a:avLst/>
          </a:prstGeom>
        </p:spPr>
      </p:pic>
      <p:sp>
        <p:nvSpPr>
          <p:cNvPr id="7" name="Text Placeholder 2">
            <a:extLst>
              <a:ext uri="{FF2B5EF4-FFF2-40B4-BE49-F238E27FC236}">
                <a16:creationId xmlns="" xmlns:a16="http://schemas.microsoft.com/office/drawing/2014/main" id="{4C69CA55-EDC7-4FD0-90B8-0004961E27A5}"/>
              </a:ext>
            </a:extLst>
          </p:cNvPr>
          <p:cNvSpPr>
            <a:spLocks noGrp="1"/>
          </p:cNvSpPr>
          <p:nvPr>
            <p:ph type="body" sz="quarter" idx="10" hasCustomPrompt="1"/>
          </p:nvPr>
        </p:nvSpPr>
        <p:spPr>
          <a:xfrm>
            <a:off x="528638" y="860425"/>
            <a:ext cx="4003207" cy="1402419"/>
          </a:xfrm>
        </p:spPr>
        <p:txBody>
          <a:bodyPr vert="horz" lIns="0" tIns="45720" rIns="91440" bIns="45720" rtlCol="0">
            <a:noAutofit/>
          </a:bodyPr>
          <a:lstStyle>
            <a:lvl1pPr marL="0" indent="0" algn="l">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grpSp>
        <p:nvGrpSpPr>
          <p:cNvPr id="13" name="Group 12">
            <a:extLst>
              <a:ext uri="{FF2B5EF4-FFF2-40B4-BE49-F238E27FC236}">
                <a16:creationId xmlns="" xmlns:a16="http://schemas.microsoft.com/office/drawing/2014/main" id="{EEC9182B-546A-40F2-B009-F23D44F1AD73}"/>
              </a:ext>
            </a:extLst>
          </p:cNvPr>
          <p:cNvGrpSpPr/>
          <p:nvPr userDrawn="1"/>
        </p:nvGrpSpPr>
        <p:grpSpPr>
          <a:xfrm>
            <a:off x="-8965" y="328634"/>
            <a:ext cx="12200965" cy="6529366"/>
            <a:chOff x="-8965" y="328634"/>
            <a:chExt cx="12200965" cy="6529366"/>
          </a:xfrm>
        </p:grpSpPr>
        <p:grpSp>
          <p:nvGrpSpPr>
            <p:cNvPr id="25" name="Group 24">
              <a:extLst>
                <a:ext uri="{FF2B5EF4-FFF2-40B4-BE49-F238E27FC236}">
                  <a16:creationId xmlns="" xmlns:a16="http://schemas.microsoft.com/office/drawing/2014/main" id="{D8362455-1E89-4B15-8B62-9A1C931F94D8}"/>
                </a:ext>
              </a:extLst>
            </p:cNvPr>
            <p:cNvGrpSpPr/>
            <p:nvPr userDrawn="1"/>
          </p:nvGrpSpPr>
          <p:grpSpPr>
            <a:xfrm>
              <a:off x="7558604" y="328634"/>
              <a:ext cx="4056198" cy="2236307"/>
              <a:chOff x="16901088" y="8496429"/>
              <a:chExt cx="6773146" cy="3734244"/>
            </a:xfrm>
          </p:grpSpPr>
          <p:pic>
            <p:nvPicPr>
              <p:cNvPr id="26" name="Picture 25">
                <a:extLst>
                  <a:ext uri="{FF2B5EF4-FFF2-40B4-BE49-F238E27FC236}">
                    <a16:creationId xmlns="" xmlns:a16="http://schemas.microsoft.com/office/drawing/2014/main" id="{EEB0949C-025F-4C54-A994-5065E15EECAD}"/>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27" name="Picture 26">
                <a:extLst>
                  <a:ext uri="{FF2B5EF4-FFF2-40B4-BE49-F238E27FC236}">
                    <a16:creationId xmlns="" xmlns:a16="http://schemas.microsoft.com/office/drawing/2014/main" id="{02E35DD9-17E0-4CDB-8628-4ED4C9514302}"/>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28" name="Picture 27">
                <a:extLst>
                  <a:ext uri="{FF2B5EF4-FFF2-40B4-BE49-F238E27FC236}">
                    <a16:creationId xmlns="" xmlns:a16="http://schemas.microsoft.com/office/drawing/2014/main" id="{86EF8249-D4F7-4679-856E-32220BEDC9E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29" name="Picture 28">
                <a:extLst>
                  <a:ext uri="{FF2B5EF4-FFF2-40B4-BE49-F238E27FC236}">
                    <a16:creationId xmlns="" xmlns:a16="http://schemas.microsoft.com/office/drawing/2014/main" id="{06C0EAE5-C6A3-4BC5-BE24-C8738E300F64}"/>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30" name="Picture 29">
                <a:extLst>
                  <a:ext uri="{FF2B5EF4-FFF2-40B4-BE49-F238E27FC236}">
                    <a16:creationId xmlns="" xmlns:a16="http://schemas.microsoft.com/office/drawing/2014/main" id="{7A53455B-7591-4352-89FE-CC3E38074529}"/>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31" name="Picture 30">
                <a:extLst>
                  <a:ext uri="{FF2B5EF4-FFF2-40B4-BE49-F238E27FC236}">
                    <a16:creationId xmlns="" xmlns:a16="http://schemas.microsoft.com/office/drawing/2014/main" id="{EF37FEAB-BA0E-41A8-8EB6-D7D4220850C8}"/>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32" name="Picture 31">
                <a:extLst>
                  <a:ext uri="{FF2B5EF4-FFF2-40B4-BE49-F238E27FC236}">
                    <a16:creationId xmlns="" xmlns:a16="http://schemas.microsoft.com/office/drawing/2014/main" id="{575C2716-BF45-4A09-B391-B277EEC8EFCF}"/>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pic>
          <p:nvPicPr>
            <p:cNvPr id="16" name="Picture 15">
              <a:extLst>
                <a:ext uri="{FF2B5EF4-FFF2-40B4-BE49-F238E27FC236}">
                  <a16:creationId xmlns="" xmlns:a16="http://schemas.microsoft.com/office/drawing/2014/main" id="{1E166946-87AA-4F8B-9D19-7E95F5423E8F}"/>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cxnSp>
          <p:nvCxnSpPr>
            <p:cNvPr id="11" name="Straight Connector 10">
              <a:extLst>
                <a:ext uri="{FF2B5EF4-FFF2-40B4-BE49-F238E27FC236}">
                  <a16:creationId xmlns="" xmlns:a16="http://schemas.microsoft.com/office/drawing/2014/main"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8816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reak turquoise">
    <p:bg>
      <p:bgPr>
        <a:solidFill>
          <a:schemeClr val="accent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 xmlns:a16="http://schemas.microsoft.com/office/drawing/2014/main"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endParaRPr lang="en-GB" dirty="0"/>
          </a:p>
        </p:txBody>
      </p:sp>
      <p:cxnSp>
        <p:nvCxnSpPr>
          <p:cNvPr id="4" name="Straight Connector 3">
            <a:extLst>
              <a:ext uri="{FF2B5EF4-FFF2-40B4-BE49-F238E27FC236}">
                <a16:creationId xmlns="" xmlns:a16="http://schemas.microsoft.com/office/drawing/2014/main" id="{75272656-0DBE-468A-AFC5-B2A3F41E6E77}"/>
              </a:ext>
            </a:extLst>
          </p:cNvPr>
          <p:cNvCxnSpPr>
            <a:cxnSpLocks/>
          </p:cNvCxnSpPr>
          <p:nvPr userDrawn="1"/>
        </p:nvCxnSpPr>
        <p:spPr>
          <a:xfrm flipH="1">
            <a:off x="-8965" y="6858000"/>
            <a:ext cx="1220096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 xmlns:a16="http://schemas.microsoft.com/office/drawing/2014/main" id="{1E7A6B67-EDCB-401C-88E9-9DEAC79DDC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2646473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reak blue">
    <p:bg>
      <p:bgPr>
        <a:solidFill>
          <a:schemeClr val="accent2"/>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 xmlns:a16="http://schemas.microsoft.com/office/drawing/2014/main"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 xmlns:a16="http://schemas.microsoft.com/office/drawing/2014/main" id="{75272656-0DBE-468A-AFC5-B2A3F41E6E77}"/>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B5E81BBD-FD6B-4688-AE48-C55880EC2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311898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reak light blue">
    <p:bg>
      <p:bgPr>
        <a:solidFill>
          <a:schemeClr val="accent3"/>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 xmlns:a16="http://schemas.microsoft.com/office/drawing/2014/main"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 xmlns:a16="http://schemas.microsoft.com/office/drawing/2014/main" id="{75272656-0DBE-468A-AFC5-B2A3F41E6E77}"/>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AFDC39CD-A638-4C42-8F6D-424F406FF1B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70768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ogo on blue">
    <p:bg>
      <p:bgPr>
        <a:solidFill>
          <a:srgbClr val="00B0E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D28E67D-772D-43CD-97D0-8BA5B2F7F9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5324" y="1984951"/>
            <a:ext cx="8301352" cy="2888098"/>
          </a:xfrm>
          <a:prstGeom prst="rect">
            <a:avLst/>
          </a:prstGeom>
        </p:spPr>
      </p:pic>
    </p:spTree>
    <p:extLst>
      <p:ext uri="{BB962C8B-B14F-4D97-AF65-F5344CB8AC3E}">
        <p14:creationId xmlns:p14="http://schemas.microsoft.com/office/powerpoint/2010/main" val="172328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reak grey">
    <p:bg>
      <p:bgPr>
        <a:solidFill>
          <a:schemeClr val="tx2"/>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 xmlns:a16="http://schemas.microsoft.com/office/drawing/2014/main"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 xmlns:a16="http://schemas.microsoft.com/office/drawing/2014/main" id="{75272656-0DBE-468A-AFC5-B2A3F41E6E77}"/>
              </a:ext>
            </a:extLst>
          </p:cNvPr>
          <p:cNvCxnSpPr>
            <a:cxnSpLocks/>
          </p:cNvCxnSpPr>
          <p:nvPr userDrawn="1"/>
        </p:nvCxnSpPr>
        <p:spPr>
          <a:xfrm flipH="1">
            <a:off x="-8965" y="6858000"/>
            <a:ext cx="12200965"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4EF061A-57B8-41CA-8068-EBB00428F60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1392695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reak light grey">
    <p:bg>
      <p:bgPr>
        <a:solidFill>
          <a:schemeClr val="accent6"/>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 xmlns:a16="http://schemas.microsoft.com/office/drawing/2014/main"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 xmlns:a16="http://schemas.microsoft.com/office/drawing/2014/main" id="{75272656-0DBE-468A-AFC5-B2A3F41E6E77}"/>
              </a:ext>
            </a:extLst>
          </p:cNvPr>
          <p:cNvCxnSpPr>
            <a:cxnSpLocks/>
          </p:cNvCxnSpPr>
          <p:nvPr userDrawn="1"/>
        </p:nvCxnSpPr>
        <p:spPr>
          <a:xfrm flipH="1">
            <a:off x="-8965" y="6858000"/>
            <a:ext cx="12200965"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A0B9DA42-9FA8-4DA7-971D-0FF9BD25F67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3462141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reak light orange">
    <p:bg>
      <p:bgPr>
        <a:solidFill>
          <a:schemeClr val="accent5"/>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 xmlns:a16="http://schemas.microsoft.com/office/drawing/2014/main"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 xmlns:a16="http://schemas.microsoft.com/office/drawing/2014/main" id="{75272656-0DBE-468A-AFC5-B2A3F41E6E77}"/>
              </a:ext>
            </a:extLst>
          </p:cNvPr>
          <p:cNvCxnSpPr>
            <a:cxnSpLocks/>
          </p:cNvCxnSpPr>
          <p:nvPr userDrawn="1"/>
        </p:nvCxnSpPr>
        <p:spPr>
          <a:xfrm flipH="1">
            <a:off x="-8965" y="6858000"/>
            <a:ext cx="12200965"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B149D815-A8F2-4CAC-BF98-5E7D34AFE4F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3316817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uote picture 1">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F780C30-616A-4220-A720-FD7F1014789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Text Placeholder 2">
            <a:extLst>
              <a:ext uri="{FF2B5EF4-FFF2-40B4-BE49-F238E27FC236}">
                <a16:creationId xmlns="" xmlns:a16="http://schemas.microsoft.com/office/drawing/2014/main" id="{B09CA424-958C-400F-8E6E-189C42E1E999}"/>
              </a:ext>
            </a:extLst>
          </p:cNvPr>
          <p:cNvSpPr>
            <a:spLocks noGrp="1"/>
          </p:cNvSpPr>
          <p:nvPr>
            <p:ph type="body" sz="quarter" idx="10" hasCustomPrompt="1"/>
          </p:nvPr>
        </p:nvSpPr>
        <p:spPr>
          <a:xfrm>
            <a:off x="528638" y="944563"/>
            <a:ext cx="4688821" cy="1479269"/>
          </a:xfrm>
          <a:noFill/>
        </p:spPr>
        <p:txBody>
          <a:bodyPr lIns="180000" tIns="180000" rIns="180000" bIns="180000" anchor="ctr"/>
          <a:lstStyle>
            <a:lvl1pPr marL="0" indent="0" algn="l">
              <a:lnSpc>
                <a:spcPct val="90000"/>
              </a:lnSpc>
              <a:spcBef>
                <a:spcPts val="0"/>
              </a:spcBef>
              <a:buNone/>
              <a:defRPr sz="32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grpSp>
        <p:nvGrpSpPr>
          <p:cNvPr id="5" name="Group 4">
            <a:extLst>
              <a:ext uri="{FF2B5EF4-FFF2-40B4-BE49-F238E27FC236}">
                <a16:creationId xmlns="" xmlns:a16="http://schemas.microsoft.com/office/drawing/2014/main" id="{6862D5A9-6117-4172-A1E6-0A335E3FD987}"/>
              </a:ext>
            </a:extLst>
          </p:cNvPr>
          <p:cNvGrpSpPr/>
          <p:nvPr userDrawn="1"/>
        </p:nvGrpSpPr>
        <p:grpSpPr>
          <a:xfrm>
            <a:off x="-8965" y="328634"/>
            <a:ext cx="12200965" cy="6529366"/>
            <a:chOff x="-8965" y="328634"/>
            <a:chExt cx="12200965" cy="6529366"/>
          </a:xfrm>
        </p:grpSpPr>
        <p:grpSp>
          <p:nvGrpSpPr>
            <p:cNvPr id="11" name="Group 10">
              <a:extLst>
                <a:ext uri="{FF2B5EF4-FFF2-40B4-BE49-F238E27FC236}">
                  <a16:creationId xmlns="" xmlns:a16="http://schemas.microsoft.com/office/drawing/2014/main" id="{F863733E-5920-4F38-8840-4036FA0A8AB1}"/>
                </a:ext>
              </a:extLst>
            </p:cNvPr>
            <p:cNvGrpSpPr/>
            <p:nvPr userDrawn="1"/>
          </p:nvGrpSpPr>
          <p:grpSpPr>
            <a:xfrm>
              <a:off x="7558604" y="328634"/>
              <a:ext cx="4056198" cy="2236307"/>
              <a:chOff x="16901088" y="8496429"/>
              <a:chExt cx="6773146" cy="3734244"/>
            </a:xfrm>
          </p:grpSpPr>
          <p:pic>
            <p:nvPicPr>
              <p:cNvPr id="16" name="Picture 15">
                <a:extLst>
                  <a:ext uri="{FF2B5EF4-FFF2-40B4-BE49-F238E27FC236}">
                    <a16:creationId xmlns="" xmlns:a16="http://schemas.microsoft.com/office/drawing/2014/main" id="{5531160A-B286-4250-97B2-F99F209108B4}"/>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7" name="Picture 16">
                <a:extLst>
                  <a:ext uri="{FF2B5EF4-FFF2-40B4-BE49-F238E27FC236}">
                    <a16:creationId xmlns="" xmlns:a16="http://schemas.microsoft.com/office/drawing/2014/main" id="{944048F3-7A25-474A-ADD9-896BA886C89D}"/>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8" name="Picture 17">
                <a:extLst>
                  <a:ext uri="{FF2B5EF4-FFF2-40B4-BE49-F238E27FC236}">
                    <a16:creationId xmlns="" xmlns:a16="http://schemas.microsoft.com/office/drawing/2014/main" id="{3263FAA7-CF11-402A-84D1-AE7089DD5612}"/>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19" name="Picture 18">
                <a:extLst>
                  <a:ext uri="{FF2B5EF4-FFF2-40B4-BE49-F238E27FC236}">
                    <a16:creationId xmlns="" xmlns:a16="http://schemas.microsoft.com/office/drawing/2014/main" id="{B2BEB54A-12E6-415C-A614-A460D038E772}"/>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0" name="Picture 19">
                <a:extLst>
                  <a:ext uri="{FF2B5EF4-FFF2-40B4-BE49-F238E27FC236}">
                    <a16:creationId xmlns="" xmlns:a16="http://schemas.microsoft.com/office/drawing/2014/main" id="{B70FEB7B-0EA9-4610-8C2F-E02578D16190}"/>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1" name="Picture 20">
                <a:extLst>
                  <a:ext uri="{FF2B5EF4-FFF2-40B4-BE49-F238E27FC236}">
                    <a16:creationId xmlns="" xmlns:a16="http://schemas.microsoft.com/office/drawing/2014/main" id="{51A7EAAE-996B-4A3C-A93E-51CFAD08D56B}"/>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2" name="Picture 21">
                <a:extLst>
                  <a:ext uri="{FF2B5EF4-FFF2-40B4-BE49-F238E27FC236}">
                    <a16:creationId xmlns="" xmlns:a16="http://schemas.microsoft.com/office/drawing/2014/main" id="{6ECE7F93-4D9F-434B-A5F0-5F15DE7ACDD5}"/>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15" name="Straight Connector 14">
              <a:extLst>
                <a:ext uri="{FF2B5EF4-FFF2-40B4-BE49-F238E27FC236}">
                  <a16:creationId xmlns="" xmlns:a16="http://schemas.microsoft.com/office/drawing/2014/main" id="{4659902F-8906-4CF3-8C8A-BB385247ED93}"/>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 name="Callout: Bent Line 22">
            <a:extLst>
              <a:ext uri="{FF2B5EF4-FFF2-40B4-BE49-F238E27FC236}">
                <a16:creationId xmlns="" xmlns:a16="http://schemas.microsoft.com/office/drawing/2014/main" id="{9CBB134D-1186-474D-B17E-83E7245C4E56}"/>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24" name="Picture 23">
            <a:extLst>
              <a:ext uri="{FF2B5EF4-FFF2-40B4-BE49-F238E27FC236}">
                <a16:creationId xmlns="" xmlns:a16="http://schemas.microsoft.com/office/drawing/2014/main" id="{5211BEF7-4125-4B9B-A55D-443780FAF5F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 name="TextBox 1"/>
          <p:cNvSpPr txBox="1"/>
          <p:nvPr userDrawn="1"/>
        </p:nvSpPr>
        <p:spPr>
          <a:xfrm>
            <a:off x="788928" y="2721577"/>
            <a:ext cx="4168239" cy="923330"/>
          </a:xfrm>
          <a:prstGeom prst="rect">
            <a:avLst/>
          </a:prstGeom>
          <a:solidFill>
            <a:srgbClr val="FF0000"/>
          </a:solidFill>
        </p:spPr>
        <p:txBody>
          <a:bodyPr wrap="square" rtlCol="0">
            <a:spAutoFit/>
          </a:bodyPr>
          <a:lstStyle/>
          <a:p>
            <a:r>
              <a:rPr lang="en-US" dirty="0" smtClean="0"/>
              <a:t>PLEASE</a:t>
            </a:r>
            <a:r>
              <a:rPr lang="en-US" baseline="0" dirty="0" smtClean="0"/>
              <a:t> ASK JULIA FOR ASSISTANCE BEFORE USING THIS SLIDE</a:t>
            </a:r>
            <a:endParaRPr lang="en-US" dirty="0"/>
          </a:p>
        </p:txBody>
      </p:sp>
    </p:spTree>
    <p:extLst>
      <p:ext uri="{BB962C8B-B14F-4D97-AF65-F5344CB8AC3E}">
        <p14:creationId xmlns:p14="http://schemas.microsoft.com/office/powerpoint/2010/main" val="69586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Quote picture 2">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D1B33CA-F578-4C0C-B459-E827C83919C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2192000" cy="6858001"/>
          </a:xfrm>
          <a:prstGeom prst="rect">
            <a:avLst/>
          </a:prstGeom>
        </p:spPr>
      </p:pic>
      <p:sp>
        <p:nvSpPr>
          <p:cNvPr id="10" name="Text Placeholder 2">
            <a:extLst>
              <a:ext uri="{FF2B5EF4-FFF2-40B4-BE49-F238E27FC236}">
                <a16:creationId xmlns="" xmlns:a16="http://schemas.microsoft.com/office/drawing/2014/main" id="{B09CA424-958C-400F-8E6E-189C42E1E999}"/>
              </a:ext>
            </a:extLst>
          </p:cNvPr>
          <p:cNvSpPr>
            <a:spLocks noGrp="1"/>
          </p:cNvSpPr>
          <p:nvPr>
            <p:ph type="body" sz="quarter" idx="10" hasCustomPrompt="1"/>
          </p:nvPr>
        </p:nvSpPr>
        <p:spPr>
          <a:xfrm>
            <a:off x="528638" y="944563"/>
            <a:ext cx="4688821" cy="1479269"/>
          </a:xfrm>
          <a:noFill/>
        </p:spPr>
        <p:txBody>
          <a:bodyPr lIns="180000" tIns="180000" rIns="180000" bIns="180000" anchor="ctr"/>
          <a:lstStyle>
            <a:lvl1pPr marL="0" indent="0" algn="l">
              <a:lnSpc>
                <a:spcPct val="90000"/>
              </a:lnSpc>
              <a:spcBef>
                <a:spcPts val="0"/>
              </a:spcBef>
              <a:buNone/>
              <a:defRPr sz="32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grpSp>
        <p:nvGrpSpPr>
          <p:cNvPr id="7" name="Group 6">
            <a:extLst>
              <a:ext uri="{FF2B5EF4-FFF2-40B4-BE49-F238E27FC236}">
                <a16:creationId xmlns="" xmlns:a16="http://schemas.microsoft.com/office/drawing/2014/main" id="{49A70840-4E7D-4279-B0FB-2594D9FB78D6}"/>
              </a:ext>
            </a:extLst>
          </p:cNvPr>
          <p:cNvGrpSpPr/>
          <p:nvPr userDrawn="1"/>
        </p:nvGrpSpPr>
        <p:grpSpPr>
          <a:xfrm>
            <a:off x="-8965" y="328634"/>
            <a:ext cx="12200965" cy="6529366"/>
            <a:chOff x="-8965" y="328634"/>
            <a:chExt cx="12200965" cy="6529366"/>
          </a:xfrm>
        </p:grpSpPr>
        <p:grpSp>
          <p:nvGrpSpPr>
            <p:cNvPr id="9" name="Group 8">
              <a:extLst>
                <a:ext uri="{FF2B5EF4-FFF2-40B4-BE49-F238E27FC236}">
                  <a16:creationId xmlns="" xmlns:a16="http://schemas.microsoft.com/office/drawing/2014/main" id="{33B708C2-3A7A-4385-B773-C51B9C8DAA48}"/>
                </a:ext>
              </a:extLst>
            </p:cNvPr>
            <p:cNvGrpSpPr/>
            <p:nvPr userDrawn="1"/>
          </p:nvGrpSpPr>
          <p:grpSpPr>
            <a:xfrm>
              <a:off x="7558604" y="328634"/>
              <a:ext cx="4056198" cy="2236307"/>
              <a:chOff x="16901088" y="8496429"/>
              <a:chExt cx="6773146" cy="3734244"/>
            </a:xfrm>
          </p:grpSpPr>
          <p:pic>
            <p:nvPicPr>
              <p:cNvPr id="13" name="Picture 12">
                <a:extLst>
                  <a:ext uri="{FF2B5EF4-FFF2-40B4-BE49-F238E27FC236}">
                    <a16:creationId xmlns="" xmlns:a16="http://schemas.microsoft.com/office/drawing/2014/main" id="{37A01883-7953-4C21-B255-E8C313478C13}"/>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4" name="Picture 13">
                <a:extLst>
                  <a:ext uri="{FF2B5EF4-FFF2-40B4-BE49-F238E27FC236}">
                    <a16:creationId xmlns="" xmlns:a16="http://schemas.microsoft.com/office/drawing/2014/main" id="{B91F29D2-404D-421E-B23E-B7AAEDCA87E0}"/>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5" name="Picture 14">
                <a:extLst>
                  <a:ext uri="{FF2B5EF4-FFF2-40B4-BE49-F238E27FC236}">
                    <a16:creationId xmlns="" xmlns:a16="http://schemas.microsoft.com/office/drawing/2014/main" id="{58F73AC3-1580-4CB7-A130-C6F4395F916C}"/>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16" name="Picture 15">
                <a:extLst>
                  <a:ext uri="{FF2B5EF4-FFF2-40B4-BE49-F238E27FC236}">
                    <a16:creationId xmlns="" xmlns:a16="http://schemas.microsoft.com/office/drawing/2014/main" id="{69F06EEA-5847-4393-A3F4-6663FD6F6BCD}"/>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7" name="Picture 16">
                <a:extLst>
                  <a:ext uri="{FF2B5EF4-FFF2-40B4-BE49-F238E27FC236}">
                    <a16:creationId xmlns="" xmlns:a16="http://schemas.microsoft.com/office/drawing/2014/main" id="{35F99DFA-4E13-466A-B986-4B49DCAD0E3D}"/>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8" name="Picture 17">
                <a:extLst>
                  <a:ext uri="{FF2B5EF4-FFF2-40B4-BE49-F238E27FC236}">
                    <a16:creationId xmlns="" xmlns:a16="http://schemas.microsoft.com/office/drawing/2014/main" id="{39A306AD-724C-4DA6-AEBF-05B2DED43B6B}"/>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19" name="Picture 18">
                <a:extLst>
                  <a:ext uri="{FF2B5EF4-FFF2-40B4-BE49-F238E27FC236}">
                    <a16:creationId xmlns="" xmlns:a16="http://schemas.microsoft.com/office/drawing/2014/main" id="{413442EE-F206-4A53-8FD0-DC4B8C390F0F}"/>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11" name="Straight Connector 10">
              <a:extLst>
                <a:ext uri="{FF2B5EF4-FFF2-40B4-BE49-F238E27FC236}">
                  <a16:creationId xmlns="" xmlns:a16="http://schemas.microsoft.com/office/drawing/2014/main" id="{D6D53656-7C7D-4CA1-9051-0FF8B67A9788}"/>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0" name="Callout: Bent Line 19">
            <a:extLst>
              <a:ext uri="{FF2B5EF4-FFF2-40B4-BE49-F238E27FC236}">
                <a16:creationId xmlns="" xmlns:a16="http://schemas.microsoft.com/office/drawing/2014/main" id="{2FE2A00C-BF55-451A-A600-9FFB4AA4E9A7}"/>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21" name="Picture 20">
            <a:extLst>
              <a:ext uri="{FF2B5EF4-FFF2-40B4-BE49-F238E27FC236}">
                <a16:creationId xmlns="" xmlns:a16="http://schemas.microsoft.com/office/drawing/2014/main" id="{566E5636-FEC8-4262-93C8-4DC64686163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2" name="TextBox 21"/>
          <p:cNvSpPr txBox="1"/>
          <p:nvPr userDrawn="1"/>
        </p:nvSpPr>
        <p:spPr>
          <a:xfrm>
            <a:off x="788928" y="2721577"/>
            <a:ext cx="4168239" cy="923330"/>
          </a:xfrm>
          <a:prstGeom prst="rect">
            <a:avLst/>
          </a:prstGeom>
          <a:solidFill>
            <a:srgbClr val="FF0000"/>
          </a:solidFill>
        </p:spPr>
        <p:txBody>
          <a:bodyPr wrap="square" rtlCol="0">
            <a:spAutoFit/>
          </a:bodyPr>
          <a:lstStyle/>
          <a:p>
            <a:r>
              <a:rPr lang="en-US" dirty="0" smtClean="0"/>
              <a:t>PLEASE</a:t>
            </a:r>
            <a:r>
              <a:rPr lang="en-US" baseline="0" dirty="0" smtClean="0"/>
              <a:t> ASK JULIA FOR ASSISTANCE BEFORE USING THIS SLIDE</a:t>
            </a:r>
            <a:endParaRPr lang="en-US" dirty="0"/>
          </a:p>
        </p:txBody>
      </p:sp>
    </p:spTree>
    <p:extLst>
      <p:ext uri="{BB962C8B-B14F-4D97-AF65-F5344CB8AC3E}">
        <p14:creationId xmlns:p14="http://schemas.microsoft.com/office/powerpoint/2010/main" val="4251171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icture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3EBA447-398C-475B-A275-C4B992B4F0B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87787" cy="6858000"/>
          </a:xfrm>
          <a:prstGeom prst="rect">
            <a:avLst/>
          </a:prstGeom>
        </p:spPr>
      </p:pic>
      <p:sp>
        <p:nvSpPr>
          <p:cNvPr id="10" name="Text Placeholder 2">
            <a:extLst>
              <a:ext uri="{FF2B5EF4-FFF2-40B4-BE49-F238E27FC236}">
                <a16:creationId xmlns="" xmlns:a16="http://schemas.microsoft.com/office/drawing/2014/main" id="{B09CA424-958C-400F-8E6E-189C42E1E999}"/>
              </a:ext>
            </a:extLst>
          </p:cNvPr>
          <p:cNvSpPr>
            <a:spLocks noGrp="1"/>
          </p:cNvSpPr>
          <p:nvPr>
            <p:ph type="body" sz="quarter" idx="10" hasCustomPrompt="1"/>
          </p:nvPr>
        </p:nvSpPr>
        <p:spPr>
          <a:xfrm>
            <a:off x="528638" y="944563"/>
            <a:ext cx="4688821" cy="1479269"/>
          </a:xfrm>
          <a:noFill/>
        </p:spPr>
        <p:txBody>
          <a:bodyPr lIns="180000" tIns="180000" rIns="180000" bIns="180000" anchor="ctr"/>
          <a:lstStyle>
            <a:lvl1pPr marL="0" indent="0" algn="l">
              <a:lnSpc>
                <a:spcPct val="90000"/>
              </a:lnSpc>
              <a:spcBef>
                <a:spcPts val="0"/>
              </a:spcBef>
              <a:buNone/>
              <a:defRPr sz="32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grpSp>
        <p:nvGrpSpPr>
          <p:cNvPr id="7" name="Group 6">
            <a:extLst>
              <a:ext uri="{FF2B5EF4-FFF2-40B4-BE49-F238E27FC236}">
                <a16:creationId xmlns="" xmlns:a16="http://schemas.microsoft.com/office/drawing/2014/main" id="{0A32E6A7-C544-44B9-97EC-95E279B21118}"/>
              </a:ext>
            </a:extLst>
          </p:cNvPr>
          <p:cNvGrpSpPr/>
          <p:nvPr userDrawn="1"/>
        </p:nvGrpSpPr>
        <p:grpSpPr>
          <a:xfrm>
            <a:off x="-8965" y="328634"/>
            <a:ext cx="12200965" cy="6529366"/>
            <a:chOff x="-8965" y="328634"/>
            <a:chExt cx="12200965" cy="6529366"/>
          </a:xfrm>
        </p:grpSpPr>
        <p:grpSp>
          <p:nvGrpSpPr>
            <p:cNvPr id="9" name="Group 8">
              <a:extLst>
                <a:ext uri="{FF2B5EF4-FFF2-40B4-BE49-F238E27FC236}">
                  <a16:creationId xmlns="" xmlns:a16="http://schemas.microsoft.com/office/drawing/2014/main" id="{8DEC36E6-CB40-4600-8EE2-347E5918B175}"/>
                </a:ext>
              </a:extLst>
            </p:cNvPr>
            <p:cNvGrpSpPr/>
            <p:nvPr userDrawn="1"/>
          </p:nvGrpSpPr>
          <p:grpSpPr>
            <a:xfrm>
              <a:off x="7558604" y="328634"/>
              <a:ext cx="4056198" cy="2236307"/>
              <a:chOff x="16901088" y="8496429"/>
              <a:chExt cx="6773146" cy="3734244"/>
            </a:xfrm>
          </p:grpSpPr>
          <p:pic>
            <p:nvPicPr>
              <p:cNvPr id="13" name="Picture 12">
                <a:extLst>
                  <a:ext uri="{FF2B5EF4-FFF2-40B4-BE49-F238E27FC236}">
                    <a16:creationId xmlns="" xmlns:a16="http://schemas.microsoft.com/office/drawing/2014/main" id="{516811C6-8AA1-4D42-BDC2-83FBC0E84367}"/>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4" name="Picture 13">
                <a:extLst>
                  <a:ext uri="{FF2B5EF4-FFF2-40B4-BE49-F238E27FC236}">
                    <a16:creationId xmlns="" xmlns:a16="http://schemas.microsoft.com/office/drawing/2014/main" id="{43C63D8A-2AD9-4377-80D9-71434BF31612}"/>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5" name="Picture 14">
                <a:extLst>
                  <a:ext uri="{FF2B5EF4-FFF2-40B4-BE49-F238E27FC236}">
                    <a16:creationId xmlns="" xmlns:a16="http://schemas.microsoft.com/office/drawing/2014/main" id="{8C1722C1-2011-4B23-B5AB-590CF7426734}"/>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16" name="Picture 15">
                <a:extLst>
                  <a:ext uri="{FF2B5EF4-FFF2-40B4-BE49-F238E27FC236}">
                    <a16:creationId xmlns="" xmlns:a16="http://schemas.microsoft.com/office/drawing/2014/main" id="{ECE1E89C-C056-4249-B9C0-255CDB2F0BD0}"/>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7" name="Picture 16">
                <a:extLst>
                  <a:ext uri="{FF2B5EF4-FFF2-40B4-BE49-F238E27FC236}">
                    <a16:creationId xmlns="" xmlns:a16="http://schemas.microsoft.com/office/drawing/2014/main" id="{86E989B5-27F5-4864-B364-D066377EC778}"/>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8" name="Picture 17">
                <a:extLst>
                  <a:ext uri="{FF2B5EF4-FFF2-40B4-BE49-F238E27FC236}">
                    <a16:creationId xmlns="" xmlns:a16="http://schemas.microsoft.com/office/drawing/2014/main" id="{7192751A-AE6C-4790-B8A6-03D39FF4103A}"/>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19" name="Picture 18">
                <a:extLst>
                  <a:ext uri="{FF2B5EF4-FFF2-40B4-BE49-F238E27FC236}">
                    <a16:creationId xmlns="" xmlns:a16="http://schemas.microsoft.com/office/drawing/2014/main" id="{D814A52E-831C-42D7-A7FA-D34B2AE027B2}"/>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11" name="Straight Connector 10">
              <a:extLst>
                <a:ext uri="{FF2B5EF4-FFF2-40B4-BE49-F238E27FC236}">
                  <a16:creationId xmlns="" xmlns:a16="http://schemas.microsoft.com/office/drawing/2014/main" id="{5ED53C4B-51B6-4C94-B01E-E00CE6D84F3A}"/>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0" name="Callout: Bent Line 19">
            <a:extLst>
              <a:ext uri="{FF2B5EF4-FFF2-40B4-BE49-F238E27FC236}">
                <a16:creationId xmlns="" xmlns:a16="http://schemas.microsoft.com/office/drawing/2014/main" id="{B38B45D6-2F53-46C0-92C0-7EE9FBDB9499}"/>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21" name="Picture 20">
            <a:extLst>
              <a:ext uri="{FF2B5EF4-FFF2-40B4-BE49-F238E27FC236}">
                <a16:creationId xmlns="" xmlns:a16="http://schemas.microsoft.com/office/drawing/2014/main" id="{617E4C3E-1C59-4986-B421-2CA1AA87D769}"/>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2" name="TextBox 21"/>
          <p:cNvSpPr txBox="1"/>
          <p:nvPr userDrawn="1"/>
        </p:nvSpPr>
        <p:spPr>
          <a:xfrm>
            <a:off x="788928" y="2721577"/>
            <a:ext cx="4168239" cy="923330"/>
          </a:xfrm>
          <a:prstGeom prst="rect">
            <a:avLst/>
          </a:prstGeom>
          <a:solidFill>
            <a:srgbClr val="FF0000"/>
          </a:solidFill>
        </p:spPr>
        <p:txBody>
          <a:bodyPr wrap="square" rtlCol="0">
            <a:spAutoFit/>
          </a:bodyPr>
          <a:lstStyle/>
          <a:p>
            <a:r>
              <a:rPr lang="en-US" dirty="0" smtClean="0"/>
              <a:t>PLEASE</a:t>
            </a:r>
            <a:r>
              <a:rPr lang="en-US" baseline="0" dirty="0" smtClean="0"/>
              <a:t> ASK JULIA FOR ASSISTANCE BEFORE USING THIS SLIDE</a:t>
            </a:r>
            <a:endParaRPr lang="en-US" dirty="0"/>
          </a:p>
        </p:txBody>
      </p:sp>
    </p:spTree>
    <p:extLst>
      <p:ext uri="{BB962C8B-B14F-4D97-AF65-F5344CB8AC3E}">
        <p14:creationId xmlns:p14="http://schemas.microsoft.com/office/powerpoint/2010/main" val="32747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nts blue">
    <p:bg>
      <p:bgPr>
        <a:solidFill>
          <a:schemeClr val="bg2"/>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14097" y="1089025"/>
            <a:ext cx="5536172" cy="720000"/>
          </a:xfrm>
          <a:prstGeom prst="rect">
            <a:avLst/>
          </a:prstGeom>
        </p:spPr>
        <p:txBody>
          <a:bodyPr vert="horz" lIns="0" tIns="0" rIns="0" bIns="0" rtlCol="0" anchor="t">
            <a:noAutofit/>
          </a:bodyPr>
          <a:lstStyle>
            <a:lvl1pPr>
              <a:defRPr lang="en-ZA" sz="6000" dirty="0">
                <a:solidFill>
                  <a:schemeClr val="bg1"/>
                </a:solidFill>
              </a:defRPr>
            </a:lvl1pPr>
          </a:lstStyle>
          <a:p>
            <a:pPr lvl="0"/>
            <a:r>
              <a:rPr lang="en-US" dirty="0"/>
              <a:t>contents</a:t>
            </a:r>
            <a:endParaRPr lang="en-ZA" dirty="0"/>
          </a:p>
        </p:txBody>
      </p:sp>
      <p:cxnSp>
        <p:nvCxnSpPr>
          <p:cNvPr id="6" name="Straight Connector 5">
            <a:extLst>
              <a:ext uri="{FF2B5EF4-FFF2-40B4-BE49-F238E27FC236}">
                <a16:creationId xmlns="" xmlns:a16="http://schemas.microsoft.com/office/drawing/2014/main" id="{7D3F13F0-37DB-4101-A974-E97BD97A05D4}"/>
              </a:ext>
            </a:extLst>
          </p:cNvPr>
          <p:cNvCxnSpPr>
            <a:cxnSpLocks/>
          </p:cNvCxnSpPr>
          <p:nvPr userDrawn="1"/>
        </p:nvCxnSpPr>
        <p:spPr>
          <a:xfrm flipH="1">
            <a:off x="1049957" y="888087"/>
            <a:ext cx="132569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 xmlns:a16="http://schemas.microsoft.com/office/drawing/2014/main" id="{9122C233-55C3-43C6-BF3E-5E47956841A2}"/>
              </a:ext>
            </a:extLst>
          </p:cNvPr>
          <p:cNvGrpSpPr/>
          <p:nvPr userDrawn="1"/>
        </p:nvGrpSpPr>
        <p:grpSpPr>
          <a:xfrm>
            <a:off x="9719828" y="447675"/>
            <a:ext cx="1863997" cy="5697846"/>
            <a:chOff x="20049833" y="438353"/>
            <a:chExt cx="3857747" cy="11792320"/>
          </a:xfrm>
        </p:grpSpPr>
        <p:pic>
          <p:nvPicPr>
            <p:cNvPr id="7" name="Picture 6">
              <a:extLst>
                <a:ext uri="{FF2B5EF4-FFF2-40B4-BE49-F238E27FC236}">
                  <a16:creationId xmlns="" xmlns:a16="http://schemas.microsoft.com/office/drawing/2014/main" id="{D06B119A-8AD6-4E10-A54F-F8517EE59454}"/>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2886500" y="438353"/>
              <a:ext cx="1021080" cy="1027176"/>
            </a:xfrm>
            <a:prstGeom prst="rect">
              <a:avLst/>
            </a:prstGeom>
          </p:spPr>
        </p:pic>
        <p:pic>
          <p:nvPicPr>
            <p:cNvPr id="8" name="Picture 7">
              <a:extLst>
                <a:ext uri="{FF2B5EF4-FFF2-40B4-BE49-F238E27FC236}">
                  <a16:creationId xmlns="" xmlns:a16="http://schemas.microsoft.com/office/drawing/2014/main" id="{07384CDC-C2F5-4C86-998D-3E68898F0F5A}"/>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1772497" y="3494685"/>
              <a:ext cx="668306" cy="672296"/>
            </a:xfrm>
            <a:prstGeom prst="rect">
              <a:avLst/>
            </a:prstGeom>
          </p:spPr>
        </p:pic>
        <p:pic>
          <p:nvPicPr>
            <p:cNvPr id="9" name="Picture 8">
              <a:extLst>
                <a:ext uri="{FF2B5EF4-FFF2-40B4-BE49-F238E27FC236}">
                  <a16:creationId xmlns="" xmlns:a16="http://schemas.microsoft.com/office/drawing/2014/main" id="{278B6EA8-B7D6-480B-BE53-0CD9B3F47F69}"/>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0" name="Picture 9">
              <a:extLst>
                <a:ext uri="{FF2B5EF4-FFF2-40B4-BE49-F238E27FC236}">
                  <a16:creationId xmlns="" xmlns:a16="http://schemas.microsoft.com/office/drawing/2014/main" id="{C178EBA5-82E3-4493-ACA9-6C24DFD98D40}"/>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1" name="Picture 10">
              <a:extLst>
                <a:ext uri="{FF2B5EF4-FFF2-40B4-BE49-F238E27FC236}">
                  <a16:creationId xmlns="" xmlns:a16="http://schemas.microsoft.com/office/drawing/2014/main" id="{5760C62D-B999-42D2-8FAB-72632084BA55}"/>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2" name="Picture 11">
              <a:extLst>
                <a:ext uri="{FF2B5EF4-FFF2-40B4-BE49-F238E27FC236}">
                  <a16:creationId xmlns="" xmlns:a16="http://schemas.microsoft.com/office/drawing/2014/main" id="{5B9C4C79-0781-444A-B74A-FE31E279661C}"/>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0049833" y="11397249"/>
              <a:ext cx="552319" cy="555616"/>
            </a:xfrm>
            <a:prstGeom prst="rect">
              <a:avLst/>
            </a:prstGeom>
          </p:spPr>
        </p:pic>
      </p:grpSp>
      <p:sp>
        <p:nvSpPr>
          <p:cNvPr id="16" name="Text Placeholder 15">
            <a:extLst>
              <a:ext uri="{FF2B5EF4-FFF2-40B4-BE49-F238E27FC236}">
                <a16:creationId xmlns="" xmlns:a16="http://schemas.microsoft.com/office/drawing/2014/main" id="{3FB4F1D1-3D87-4424-9522-1D07E69C87AA}"/>
              </a:ext>
            </a:extLst>
          </p:cNvPr>
          <p:cNvSpPr>
            <a:spLocks noGrp="1"/>
          </p:cNvSpPr>
          <p:nvPr>
            <p:ph type="body" sz="quarter" idx="10" hasCustomPrompt="1"/>
          </p:nvPr>
        </p:nvSpPr>
        <p:spPr>
          <a:xfrm>
            <a:off x="1014097" y="2436541"/>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01/</a:t>
            </a:r>
            <a:endParaRPr lang="en-GB" dirty="0"/>
          </a:p>
        </p:txBody>
      </p:sp>
      <p:sp>
        <p:nvSpPr>
          <p:cNvPr id="17" name="Text Placeholder 15">
            <a:extLst>
              <a:ext uri="{FF2B5EF4-FFF2-40B4-BE49-F238E27FC236}">
                <a16:creationId xmlns="" xmlns:a16="http://schemas.microsoft.com/office/drawing/2014/main" id="{84FD46B9-570E-4E5B-BFF3-5F51BB4F63AE}"/>
              </a:ext>
            </a:extLst>
          </p:cNvPr>
          <p:cNvSpPr>
            <a:spLocks noGrp="1"/>
          </p:cNvSpPr>
          <p:nvPr>
            <p:ph type="body" sz="quarter" idx="11" hasCustomPrompt="1"/>
          </p:nvPr>
        </p:nvSpPr>
        <p:spPr>
          <a:xfrm>
            <a:off x="1532965" y="2436541"/>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one</a:t>
            </a:r>
            <a:endParaRPr lang="en-GB" dirty="0"/>
          </a:p>
        </p:txBody>
      </p:sp>
      <p:sp>
        <p:nvSpPr>
          <p:cNvPr id="18" name="Text Placeholder 15">
            <a:extLst>
              <a:ext uri="{FF2B5EF4-FFF2-40B4-BE49-F238E27FC236}">
                <a16:creationId xmlns="" xmlns:a16="http://schemas.microsoft.com/office/drawing/2014/main" id="{4B63B11E-D7E5-4793-8835-B1EB8FA8F616}"/>
              </a:ext>
            </a:extLst>
          </p:cNvPr>
          <p:cNvSpPr>
            <a:spLocks noGrp="1"/>
          </p:cNvSpPr>
          <p:nvPr>
            <p:ph type="body" sz="quarter" idx="12" hasCustomPrompt="1"/>
          </p:nvPr>
        </p:nvSpPr>
        <p:spPr>
          <a:xfrm>
            <a:off x="1014097" y="3060970"/>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02/</a:t>
            </a:r>
            <a:endParaRPr lang="en-GB" dirty="0"/>
          </a:p>
        </p:txBody>
      </p:sp>
      <p:sp>
        <p:nvSpPr>
          <p:cNvPr id="19" name="Text Placeholder 15">
            <a:extLst>
              <a:ext uri="{FF2B5EF4-FFF2-40B4-BE49-F238E27FC236}">
                <a16:creationId xmlns="" xmlns:a16="http://schemas.microsoft.com/office/drawing/2014/main" id="{D07B2BD6-879C-4D15-85CA-ED0B04956D6D}"/>
              </a:ext>
            </a:extLst>
          </p:cNvPr>
          <p:cNvSpPr>
            <a:spLocks noGrp="1"/>
          </p:cNvSpPr>
          <p:nvPr>
            <p:ph type="body" sz="quarter" idx="13" hasCustomPrompt="1"/>
          </p:nvPr>
        </p:nvSpPr>
        <p:spPr>
          <a:xfrm>
            <a:off x="1532965" y="3060970"/>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two</a:t>
            </a:r>
            <a:endParaRPr lang="en-GB" dirty="0"/>
          </a:p>
        </p:txBody>
      </p:sp>
      <p:sp>
        <p:nvSpPr>
          <p:cNvPr id="20" name="Text Placeholder 15">
            <a:extLst>
              <a:ext uri="{FF2B5EF4-FFF2-40B4-BE49-F238E27FC236}">
                <a16:creationId xmlns="" xmlns:a16="http://schemas.microsoft.com/office/drawing/2014/main" id="{624A9776-F160-4341-94F8-1582A5079032}"/>
              </a:ext>
            </a:extLst>
          </p:cNvPr>
          <p:cNvSpPr>
            <a:spLocks noGrp="1"/>
          </p:cNvSpPr>
          <p:nvPr>
            <p:ph type="body" sz="quarter" idx="14" hasCustomPrompt="1"/>
          </p:nvPr>
        </p:nvSpPr>
        <p:spPr>
          <a:xfrm>
            <a:off x="1014097" y="3685399"/>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03/</a:t>
            </a:r>
            <a:endParaRPr lang="en-GB" dirty="0"/>
          </a:p>
        </p:txBody>
      </p:sp>
      <p:sp>
        <p:nvSpPr>
          <p:cNvPr id="21" name="Text Placeholder 15">
            <a:extLst>
              <a:ext uri="{FF2B5EF4-FFF2-40B4-BE49-F238E27FC236}">
                <a16:creationId xmlns="" xmlns:a16="http://schemas.microsoft.com/office/drawing/2014/main" id="{FC1D8073-4CAE-4B86-A3AA-0D1E4A60256E}"/>
              </a:ext>
            </a:extLst>
          </p:cNvPr>
          <p:cNvSpPr>
            <a:spLocks noGrp="1"/>
          </p:cNvSpPr>
          <p:nvPr>
            <p:ph type="body" sz="quarter" idx="15" hasCustomPrompt="1"/>
          </p:nvPr>
        </p:nvSpPr>
        <p:spPr>
          <a:xfrm>
            <a:off x="1532965" y="3685399"/>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three</a:t>
            </a:r>
            <a:endParaRPr lang="en-GB" dirty="0"/>
          </a:p>
        </p:txBody>
      </p:sp>
      <p:sp>
        <p:nvSpPr>
          <p:cNvPr id="22" name="Text Placeholder 15">
            <a:extLst>
              <a:ext uri="{FF2B5EF4-FFF2-40B4-BE49-F238E27FC236}">
                <a16:creationId xmlns="" xmlns:a16="http://schemas.microsoft.com/office/drawing/2014/main" id="{D27FCCB9-3253-4D3B-8A73-150744BEF745}"/>
              </a:ext>
            </a:extLst>
          </p:cNvPr>
          <p:cNvSpPr>
            <a:spLocks noGrp="1"/>
          </p:cNvSpPr>
          <p:nvPr>
            <p:ph type="body" sz="quarter" idx="16" hasCustomPrompt="1"/>
          </p:nvPr>
        </p:nvSpPr>
        <p:spPr>
          <a:xfrm>
            <a:off x="1014097" y="4309828"/>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04/</a:t>
            </a:r>
            <a:endParaRPr lang="en-GB" dirty="0"/>
          </a:p>
        </p:txBody>
      </p:sp>
      <p:sp>
        <p:nvSpPr>
          <p:cNvPr id="23" name="Text Placeholder 15">
            <a:extLst>
              <a:ext uri="{FF2B5EF4-FFF2-40B4-BE49-F238E27FC236}">
                <a16:creationId xmlns="" xmlns:a16="http://schemas.microsoft.com/office/drawing/2014/main" id="{9AF8B221-637B-444E-B183-D2B4D1B44436}"/>
              </a:ext>
            </a:extLst>
          </p:cNvPr>
          <p:cNvSpPr>
            <a:spLocks noGrp="1"/>
          </p:cNvSpPr>
          <p:nvPr>
            <p:ph type="body" sz="quarter" idx="17" hasCustomPrompt="1"/>
          </p:nvPr>
        </p:nvSpPr>
        <p:spPr>
          <a:xfrm>
            <a:off x="1532965" y="4309828"/>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four</a:t>
            </a:r>
            <a:endParaRPr lang="en-GB" dirty="0"/>
          </a:p>
        </p:txBody>
      </p:sp>
      <p:sp>
        <p:nvSpPr>
          <p:cNvPr id="24" name="Text Placeholder 15">
            <a:extLst>
              <a:ext uri="{FF2B5EF4-FFF2-40B4-BE49-F238E27FC236}">
                <a16:creationId xmlns="" xmlns:a16="http://schemas.microsoft.com/office/drawing/2014/main" id="{53853174-3215-421B-9700-A74E2A0FF6E3}"/>
              </a:ext>
            </a:extLst>
          </p:cNvPr>
          <p:cNvSpPr>
            <a:spLocks noGrp="1"/>
          </p:cNvSpPr>
          <p:nvPr>
            <p:ph type="body" sz="quarter" idx="18" hasCustomPrompt="1"/>
          </p:nvPr>
        </p:nvSpPr>
        <p:spPr>
          <a:xfrm>
            <a:off x="1014097" y="4934257"/>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05/</a:t>
            </a:r>
            <a:endParaRPr lang="en-GB" dirty="0"/>
          </a:p>
        </p:txBody>
      </p:sp>
      <p:sp>
        <p:nvSpPr>
          <p:cNvPr id="25" name="Text Placeholder 15">
            <a:extLst>
              <a:ext uri="{FF2B5EF4-FFF2-40B4-BE49-F238E27FC236}">
                <a16:creationId xmlns="" xmlns:a16="http://schemas.microsoft.com/office/drawing/2014/main" id="{CC7A392F-9BB9-4F8C-90A9-732E37B9579E}"/>
              </a:ext>
            </a:extLst>
          </p:cNvPr>
          <p:cNvSpPr>
            <a:spLocks noGrp="1"/>
          </p:cNvSpPr>
          <p:nvPr>
            <p:ph type="body" sz="quarter" idx="19" hasCustomPrompt="1"/>
          </p:nvPr>
        </p:nvSpPr>
        <p:spPr>
          <a:xfrm>
            <a:off x="1532965" y="4934257"/>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five</a:t>
            </a:r>
            <a:endParaRPr lang="en-GB" dirty="0"/>
          </a:p>
        </p:txBody>
      </p:sp>
      <p:sp>
        <p:nvSpPr>
          <p:cNvPr id="26" name="Text Placeholder 15">
            <a:extLst>
              <a:ext uri="{FF2B5EF4-FFF2-40B4-BE49-F238E27FC236}">
                <a16:creationId xmlns="" xmlns:a16="http://schemas.microsoft.com/office/drawing/2014/main" id="{52B700B2-6B9A-402C-99CC-2DCB596C1A7F}"/>
              </a:ext>
            </a:extLst>
          </p:cNvPr>
          <p:cNvSpPr>
            <a:spLocks noGrp="1"/>
          </p:cNvSpPr>
          <p:nvPr>
            <p:ph type="body" sz="quarter" idx="20" hasCustomPrompt="1"/>
          </p:nvPr>
        </p:nvSpPr>
        <p:spPr>
          <a:xfrm>
            <a:off x="1014097" y="5558686"/>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06/</a:t>
            </a:r>
            <a:endParaRPr lang="en-GB" dirty="0"/>
          </a:p>
        </p:txBody>
      </p:sp>
      <p:sp>
        <p:nvSpPr>
          <p:cNvPr id="27" name="Text Placeholder 15">
            <a:extLst>
              <a:ext uri="{FF2B5EF4-FFF2-40B4-BE49-F238E27FC236}">
                <a16:creationId xmlns="" xmlns:a16="http://schemas.microsoft.com/office/drawing/2014/main" id="{AAC4C2D9-B47A-40A7-A474-40C4AACD1168}"/>
              </a:ext>
            </a:extLst>
          </p:cNvPr>
          <p:cNvSpPr>
            <a:spLocks noGrp="1"/>
          </p:cNvSpPr>
          <p:nvPr>
            <p:ph type="body" sz="quarter" idx="21" hasCustomPrompt="1"/>
          </p:nvPr>
        </p:nvSpPr>
        <p:spPr>
          <a:xfrm>
            <a:off x="1532965" y="5558686"/>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six</a:t>
            </a:r>
            <a:endParaRPr lang="en-GB" dirty="0"/>
          </a:p>
        </p:txBody>
      </p:sp>
      <p:sp>
        <p:nvSpPr>
          <p:cNvPr id="28" name="Text Placeholder 15">
            <a:extLst>
              <a:ext uri="{FF2B5EF4-FFF2-40B4-BE49-F238E27FC236}">
                <a16:creationId xmlns="" xmlns:a16="http://schemas.microsoft.com/office/drawing/2014/main" id="{32D05F99-5959-4F3B-9C59-3D649A7CE467}"/>
              </a:ext>
            </a:extLst>
          </p:cNvPr>
          <p:cNvSpPr>
            <a:spLocks noGrp="1"/>
          </p:cNvSpPr>
          <p:nvPr>
            <p:ph type="body" sz="quarter" idx="22" hasCustomPrompt="1"/>
          </p:nvPr>
        </p:nvSpPr>
        <p:spPr>
          <a:xfrm>
            <a:off x="5648850" y="2436541"/>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07/</a:t>
            </a:r>
            <a:endParaRPr lang="en-GB" dirty="0"/>
          </a:p>
        </p:txBody>
      </p:sp>
      <p:sp>
        <p:nvSpPr>
          <p:cNvPr id="29" name="Text Placeholder 15">
            <a:extLst>
              <a:ext uri="{FF2B5EF4-FFF2-40B4-BE49-F238E27FC236}">
                <a16:creationId xmlns="" xmlns:a16="http://schemas.microsoft.com/office/drawing/2014/main" id="{58045DF1-A433-46E2-A248-4ED7BDCC8F0B}"/>
              </a:ext>
            </a:extLst>
          </p:cNvPr>
          <p:cNvSpPr>
            <a:spLocks noGrp="1"/>
          </p:cNvSpPr>
          <p:nvPr>
            <p:ph type="body" sz="quarter" idx="23" hasCustomPrompt="1"/>
          </p:nvPr>
        </p:nvSpPr>
        <p:spPr>
          <a:xfrm>
            <a:off x="6167718" y="2436541"/>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seven</a:t>
            </a:r>
            <a:endParaRPr lang="en-GB" dirty="0"/>
          </a:p>
        </p:txBody>
      </p:sp>
      <p:sp>
        <p:nvSpPr>
          <p:cNvPr id="30" name="Text Placeholder 15">
            <a:extLst>
              <a:ext uri="{FF2B5EF4-FFF2-40B4-BE49-F238E27FC236}">
                <a16:creationId xmlns="" xmlns:a16="http://schemas.microsoft.com/office/drawing/2014/main" id="{8FAA6F58-601C-431B-9440-8B467BA56072}"/>
              </a:ext>
            </a:extLst>
          </p:cNvPr>
          <p:cNvSpPr>
            <a:spLocks noGrp="1"/>
          </p:cNvSpPr>
          <p:nvPr>
            <p:ph type="body" sz="quarter" idx="24" hasCustomPrompt="1"/>
          </p:nvPr>
        </p:nvSpPr>
        <p:spPr>
          <a:xfrm>
            <a:off x="5648850" y="3060970"/>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08/</a:t>
            </a:r>
            <a:endParaRPr lang="en-GB" dirty="0"/>
          </a:p>
        </p:txBody>
      </p:sp>
      <p:sp>
        <p:nvSpPr>
          <p:cNvPr id="31" name="Text Placeholder 15">
            <a:extLst>
              <a:ext uri="{FF2B5EF4-FFF2-40B4-BE49-F238E27FC236}">
                <a16:creationId xmlns="" xmlns:a16="http://schemas.microsoft.com/office/drawing/2014/main" id="{1213F158-4B40-467B-B389-4D6714796E3F}"/>
              </a:ext>
            </a:extLst>
          </p:cNvPr>
          <p:cNvSpPr>
            <a:spLocks noGrp="1"/>
          </p:cNvSpPr>
          <p:nvPr>
            <p:ph type="body" sz="quarter" idx="25" hasCustomPrompt="1"/>
          </p:nvPr>
        </p:nvSpPr>
        <p:spPr>
          <a:xfrm>
            <a:off x="6167718" y="3060970"/>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eight</a:t>
            </a:r>
            <a:endParaRPr lang="en-GB" dirty="0"/>
          </a:p>
        </p:txBody>
      </p:sp>
      <p:sp>
        <p:nvSpPr>
          <p:cNvPr id="32" name="Text Placeholder 15">
            <a:extLst>
              <a:ext uri="{FF2B5EF4-FFF2-40B4-BE49-F238E27FC236}">
                <a16:creationId xmlns="" xmlns:a16="http://schemas.microsoft.com/office/drawing/2014/main" id="{0587C3D4-50FB-4D8D-A7FF-3078F126A733}"/>
              </a:ext>
            </a:extLst>
          </p:cNvPr>
          <p:cNvSpPr>
            <a:spLocks noGrp="1"/>
          </p:cNvSpPr>
          <p:nvPr>
            <p:ph type="body" sz="quarter" idx="26" hasCustomPrompt="1"/>
          </p:nvPr>
        </p:nvSpPr>
        <p:spPr>
          <a:xfrm>
            <a:off x="5648850" y="3685399"/>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09/</a:t>
            </a:r>
            <a:endParaRPr lang="en-GB" dirty="0"/>
          </a:p>
        </p:txBody>
      </p:sp>
      <p:sp>
        <p:nvSpPr>
          <p:cNvPr id="33" name="Text Placeholder 15">
            <a:extLst>
              <a:ext uri="{FF2B5EF4-FFF2-40B4-BE49-F238E27FC236}">
                <a16:creationId xmlns="" xmlns:a16="http://schemas.microsoft.com/office/drawing/2014/main" id="{3AE8DD5B-AE06-42BC-95FA-C78B068A740C}"/>
              </a:ext>
            </a:extLst>
          </p:cNvPr>
          <p:cNvSpPr>
            <a:spLocks noGrp="1"/>
          </p:cNvSpPr>
          <p:nvPr>
            <p:ph type="body" sz="quarter" idx="27" hasCustomPrompt="1"/>
          </p:nvPr>
        </p:nvSpPr>
        <p:spPr>
          <a:xfrm>
            <a:off x="6167718" y="3685399"/>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nine</a:t>
            </a:r>
            <a:endParaRPr lang="en-GB" dirty="0"/>
          </a:p>
        </p:txBody>
      </p:sp>
      <p:sp>
        <p:nvSpPr>
          <p:cNvPr id="34" name="Text Placeholder 15">
            <a:extLst>
              <a:ext uri="{FF2B5EF4-FFF2-40B4-BE49-F238E27FC236}">
                <a16:creationId xmlns="" xmlns:a16="http://schemas.microsoft.com/office/drawing/2014/main" id="{D2F473DD-FEFE-4576-95A2-DFFF7277839E}"/>
              </a:ext>
            </a:extLst>
          </p:cNvPr>
          <p:cNvSpPr>
            <a:spLocks noGrp="1"/>
          </p:cNvSpPr>
          <p:nvPr>
            <p:ph type="body" sz="quarter" idx="28" hasCustomPrompt="1"/>
          </p:nvPr>
        </p:nvSpPr>
        <p:spPr>
          <a:xfrm>
            <a:off x="5648850" y="4309828"/>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10/</a:t>
            </a:r>
            <a:endParaRPr lang="en-GB" dirty="0"/>
          </a:p>
        </p:txBody>
      </p:sp>
      <p:sp>
        <p:nvSpPr>
          <p:cNvPr id="35" name="Text Placeholder 15">
            <a:extLst>
              <a:ext uri="{FF2B5EF4-FFF2-40B4-BE49-F238E27FC236}">
                <a16:creationId xmlns="" xmlns:a16="http://schemas.microsoft.com/office/drawing/2014/main" id="{185C612A-776D-4718-9931-37E3A183A4DC}"/>
              </a:ext>
            </a:extLst>
          </p:cNvPr>
          <p:cNvSpPr>
            <a:spLocks noGrp="1"/>
          </p:cNvSpPr>
          <p:nvPr>
            <p:ph type="body" sz="quarter" idx="29" hasCustomPrompt="1"/>
          </p:nvPr>
        </p:nvSpPr>
        <p:spPr>
          <a:xfrm>
            <a:off x="6167718" y="4309828"/>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ten</a:t>
            </a:r>
            <a:endParaRPr lang="en-GB" dirty="0"/>
          </a:p>
        </p:txBody>
      </p:sp>
      <p:sp>
        <p:nvSpPr>
          <p:cNvPr id="36" name="Text Placeholder 15">
            <a:extLst>
              <a:ext uri="{FF2B5EF4-FFF2-40B4-BE49-F238E27FC236}">
                <a16:creationId xmlns="" xmlns:a16="http://schemas.microsoft.com/office/drawing/2014/main" id="{8D34BBE4-6BDE-49DE-A74F-2CDD932F6E52}"/>
              </a:ext>
            </a:extLst>
          </p:cNvPr>
          <p:cNvSpPr>
            <a:spLocks noGrp="1"/>
          </p:cNvSpPr>
          <p:nvPr>
            <p:ph type="body" sz="quarter" idx="30" hasCustomPrompt="1"/>
          </p:nvPr>
        </p:nvSpPr>
        <p:spPr>
          <a:xfrm>
            <a:off x="5648850" y="4934257"/>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11/</a:t>
            </a:r>
            <a:endParaRPr lang="en-GB" dirty="0"/>
          </a:p>
        </p:txBody>
      </p:sp>
      <p:sp>
        <p:nvSpPr>
          <p:cNvPr id="37" name="Text Placeholder 15">
            <a:extLst>
              <a:ext uri="{FF2B5EF4-FFF2-40B4-BE49-F238E27FC236}">
                <a16:creationId xmlns="" xmlns:a16="http://schemas.microsoft.com/office/drawing/2014/main" id="{F0D4C91A-8B26-4340-971A-2F29008F0FAD}"/>
              </a:ext>
            </a:extLst>
          </p:cNvPr>
          <p:cNvSpPr>
            <a:spLocks noGrp="1"/>
          </p:cNvSpPr>
          <p:nvPr>
            <p:ph type="body" sz="quarter" idx="31" hasCustomPrompt="1"/>
          </p:nvPr>
        </p:nvSpPr>
        <p:spPr>
          <a:xfrm>
            <a:off x="6167718" y="4934257"/>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eleven</a:t>
            </a:r>
            <a:endParaRPr lang="en-GB" dirty="0"/>
          </a:p>
        </p:txBody>
      </p:sp>
      <p:sp>
        <p:nvSpPr>
          <p:cNvPr id="38" name="Text Placeholder 15">
            <a:extLst>
              <a:ext uri="{FF2B5EF4-FFF2-40B4-BE49-F238E27FC236}">
                <a16:creationId xmlns="" xmlns:a16="http://schemas.microsoft.com/office/drawing/2014/main" id="{6A419F52-5BB3-49C9-B1B4-1B93C0B2013D}"/>
              </a:ext>
            </a:extLst>
          </p:cNvPr>
          <p:cNvSpPr>
            <a:spLocks noGrp="1"/>
          </p:cNvSpPr>
          <p:nvPr>
            <p:ph type="body" sz="quarter" idx="32" hasCustomPrompt="1"/>
          </p:nvPr>
        </p:nvSpPr>
        <p:spPr>
          <a:xfrm>
            <a:off x="5648850" y="5558686"/>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12/</a:t>
            </a:r>
            <a:endParaRPr lang="en-GB" dirty="0"/>
          </a:p>
        </p:txBody>
      </p:sp>
      <p:sp>
        <p:nvSpPr>
          <p:cNvPr id="39" name="Text Placeholder 15">
            <a:extLst>
              <a:ext uri="{FF2B5EF4-FFF2-40B4-BE49-F238E27FC236}">
                <a16:creationId xmlns="" xmlns:a16="http://schemas.microsoft.com/office/drawing/2014/main" id="{3C11D215-E7BE-44F7-970D-37CAEF4FE7C4}"/>
              </a:ext>
            </a:extLst>
          </p:cNvPr>
          <p:cNvSpPr>
            <a:spLocks noGrp="1"/>
          </p:cNvSpPr>
          <p:nvPr>
            <p:ph type="body" sz="quarter" idx="33" hasCustomPrompt="1"/>
          </p:nvPr>
        </p:nvSpPr>
        <p:spPr>
          <a:xfrm>
            <a:off x="6167718" y="5558686"/>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twelve</a:t>
            </a:r>
            <a:endParaRPr lang="en-GB" dirty="0"/>
          </a:p>
        </p:txBody>
      </p:sp>
      <p:pic>
        <p:nvPicPr>
          <p:cNvPr id="40" name="Picture 39">
            <a:extLst>
              <a:ext uri="{FF2B5EF4-FFF2-40B4-BE49-F238E27FC236}">
                <a16:creationId xmlns="" xmlns:a16="http://schemas.microsoft.com/office/drawing/2014/main" id="{B5E81BBD-FD6B-4688-AE48-C55880EC263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69228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s white">
    <p:bg>
      <p:bgPr>
        <a:solidFill>
          <a:schemeClr val="bg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14097" y="1089025"/>
            <a:ext cx="5536172" cy="720000"/>
          </a:xfrm>
          <a:prstGeom prst="rect">
            <a:avLst/>
          </a:prstGeom>
        </p:spPr>
        <p:txBody>
          <a:bodyPr vert="horz" lIns="0" tIns="0" rIns="0" bIns="0" rtlCol="0" anchor="t">
            <a:noAutofit/>
          </a:bodyPr>
          <a:lstStyle>
            <a:lvl1pPr>
              <a:defRPr lang="en-ZA" sz="6000" dirty="0">
                <a:solidFill>
                  <a:srgbClr val="00B0EB"/>
                </a:solidFill>
              </a:defRPr>
            </a:lvl1pPr>
          </a:lstStyle>
          <a:p>
            <a:pPr lvl="0"/>
            <a:r>
              <a:rPr lang="en-US" dirty="0"/>
              <a:t>contents</a:t>
            </a:r>
            <a:endParaRPr lang="en-ZA" dirty="0"/>
          </a:p>
        </p:txBody>
      </p:sp>
      <p:cxnSp>
        <p:nvCxnSpPr>
          <p:cNvPr id="6" name="Straight Connector 5">
            <a:extLst>
              <a:ext uri="{FF2B5EF4-FFF2-40B4-BE49-F238E27FC236}">
                <a16:creationId xmlns="" xmlns:a16="http://schemas.microsoft.com/office/drawing/2014/main" id="{7D3F13F0-37DB-4101-A974-E97BD97A05D4}"/>
              </a:ext>
            </a:extLst>
          </p:cNvPr>
          <p:cNvCxnSpPr>
            <a:cxnSpLocks/>
          </p:cNvCxnSpPr>
          <p:nvPr userDrawn="1"/>
        </p:nvCxnSpPr>
        <p:spPr>
          <a:xfrm flipH="1">
            <a:off x="1049957" y="888087"/>
            <a:ext cx="1325694"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 xmlns:a16="http://schemas.microsoft.com/office/drawing/2014/main" id="{9122C233-55C3-43C6-BF3E-5E47956841A2}"/>
              </a:ext>
            </a:extLst>
          </p:cNvPr>
          <p:cNvGrpSpPr/>
          <p:nvPr userDrawn="1"/>
        </p:nvGrpSpPr>
        <p:grpSpPr>
          <a:xfrm>
            <a:off x="9719828" y="447675"/>
            <a:ext cx="1863997" cy="5697846"/>
            <a:chOff x="20049833" y="438353"/>
            <a:chExt cx="3857747" cy="11792320"/>
          </a:xfrm>
        </p:grpSpPr>
        <p:pic>
          <p:nvPicPr>
            <p:cNvPr id="7" name="Picture 6">
              <a:extLst>
                <a:ext uri="{FF2B5EF4-FFF2-40B4-BE49-F238E27FC236}">
                  <a16:creationId xmlns="" xmlns:a16="http://schemas.microsoft.com/office/drawing/2014/main" id="{D06B119A-8AD6-4E10-A54F-F8517EE59454}"/>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886500" y="438353"/>
              <a:ext cx="1021080" cy="1027176"/>
            </a:xfrm>
            <a:prstGeom prst="rect">
              <a:avLst/>
            </a:prstGeom>
          </p:spPr>
        </p:pic>
        <p:pic>
          <p:nvPicPr>
            <p:cNvPr id="8" name="Picture 7">
              <a:extLst>
                <a:ext uri="{FF2B5EF4-FFF2-40B4-BE49-F238E27FC236}">
                  <a16:creationId xmlns="" xmlns:a16="http://schemas.microsoft.com/office/drawing/2014/main" id="{07384CDC-C2F5-4C86-998D-3E68898F0F5A}"/>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3494685"/>
              <a:ext cx="668306" cy="672296"/>
            </a:xfrm>
            <a:prstGeom prst="rect">
              <a:avLst/>
            </a:prstGeom>
          </p:spPr>
        </p:pic>
        <p:pic>
          <p:nvPicPr>
            <p:cNvPr id="9" name="Picture 8">
              <a:extLst>
                <a:ext uri="{FF2B5EF4-FFF2-40B4-BE49-F238E27FC236}">
                  <a16:creationId xmlns="" xmlns:a16="http://schemas.microsoft.com/office/drawing/2014/main" id="{278B6EA8-B7D6-480B-BE53-0CD9B3F47F69}"/>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0" name="Picture 9">
              <a:extLst>
                <a:ext uri="{FF2B5EF4-FFF2-40B4-BE49-F238E27FC236}">
                  <a16:creationId xmlns="" xmlns:a16="http://schemas.microsoft.com/office/drawing/2014/main" id="{C178EBA5-82E3-4493-ACA9-6C24DFD98D40}"/>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1" name="Picture 10">
              <a:extLst>
                <a:ext uri="{FF2B5EF4-FFF2-40B4-BE49-F238E27FC236}">
                  <a16:creationId xmlns="" xmlns:a16="http://schemas.microsoft.com/office/drawing/2014/main" id="{5760C62D-B999-42D2-8FAB-72632084BA55}"/>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2" name="Picture 11">
              <a:extLst>
                <a:ext uri="{FF2B5EF4-FFF2-40B4-BE49-F238E27FC236}">
                  <a16:creationId xmlns="" xmlns:a16="http://schemas.microsoft.com/office/drawing/2014/main" id="{5B9C4C79-0781-444A-B74A-FE31E279661C}"/>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049833" y="11397249"/>
              <a:ext cx="552319" cy="555616"/>
            </a:xfrm>
            <a:prstGeom prst="rect">
              <a:avLst/>
            </a:prstGeom>
          </p:spPr>
        </p:pic>
      </p:grpSp>
      <p:sp>
        <p:nvSpPr>
          <p:cNvPr id="15" name="Text Placeholder 15">
            <a:extLst>
              <a:ext uri="{FF2B5EF4-FFF2-40B4-BE49-F238E27FC236}">
                <a16:creationId xmlns="" xmlns:a16="http://schemas.microsoft.com/office/drawing/2014/main" id="{399880A5-7AB5-4166-9BA5-AA60FB7321EF}"/>
              </a:ext>
            </a:extLst>
          </p:cNvPr>
          <p:cNvSpPr>
            <a:spLocks noGrp="1"/>
          </p:cNvSpPr>
          <p:nvPr>
            <p:ph type="body" sz="quarter" idx="10" hasCustomPrompt="1"/>
          </p:nvPr>
        </p:nvSpPr>
        <p:spPr>
          <a:xfrm>
            <a:off x="1014097" y="2436541"/>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01/</a:t>
            </a:r>
            <a:endParaRPr lang="en-GB" dirty="0"/>
          </a:p>
        </p:txBody>
      </p:sp>
      <p:sp>
        <p:nvSpPr>
          <p:cNvPr id="16" name="Text Placeholder 15">
            <a:extLst>
              <a:ext uri="{FF2B5EF4-FFF2-40B4-BE49-F238E27FC236}">
                <a16:creationId xmlns="" xmlns:a16="http://schemas.microsoft.com/office/drawing/2014/main" id="{54F47D6A-7DF4-4E8F-A8D5-7290855F4717}"/>
              </a:ext>
            </a:extLst>
          </p:cNvPr>
          <p:cNvSpPr>
            <a:spLocks noGrp="1"/>
          </p:cNvSpPr>
          <p:nvPr>
            <p:ph type="body" sz="quarter" idx="11" hasCustomPrompt="1"/>
          </p:nvPr>
        </p:nvSpPr>
        <p:spPr>
          <a:xfrm>
            <a:off x="1532965" y="2436541"/>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one</a:t>
            </a:r>
            <a:endParaRPr lang="en-GB" dirty="0"/>
          </a:p>
        </p:txBody>
      </p:sp>
      <p:sp>
        <p:nvSpPr>
          <p:cNvPr id="17" name="Text Placeholder 15">
            <a:extLst>
              <a:ext uri="{FF2B5EF4-FFF2-40B4-BE49-F238E27FC236}">
                <a16:creationId xmlns="" xmlns:a16="http://schemas.microsoft.com/office/drawing/2014/main" id="{5DECC5E5-4A5C-4EFD-8360-FA9C1B88E256}"/>
              </a:ext>
            </a:extLst>
          </p:cNvPr>
          <p:cNvSpPr>
            <a:spLocks noGrp="1"/>
          </p:cNvSpPr>
          <p:nvPr>
            <p:ph type="body" sz="quarter" idx="12" hasCustomPrompt="1"/>
          </p:nvPr>
        </p:nvSpPr>
        <p:spPr>
          <a:xfrm>
            <a:off x="1014097" y="3060970"/>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02/</a:t>
            </a:r>
            <a:endParaRPr lang="en-GB" dirty="0"/>
          </a:p>
        </p:txBody>
      </p:sp>
      <p:sp>
        <p:nvSpPr>
          <p:cNvPr id="18" name="Text Placeholder 15">
            <a:extLst>
              <a:ext uri="{FF2B5EF4-FFF2-40B4-BE49-F238E27FC236}">
                <a16:creationId xmlns="" xmlns:a16="http://schemas.microsoft.com/office/drawing/2014/main" id="{C062B741-9BAD-4C04-9D58-1EA113260169}"/>
              </a:ext>
            </a:extLst>
          </p:cNvPr>
          <p:cNvSpPr>
            <a:spLocks noGrp="1"/>
          </p:cNvSpPr>
          <p:nvPr>
            <p:ph type="body" sz="quarter" idx="13" hasCustomPrompt="1"/>
          </p:nvPr>
        </p:nvSpPr>
        <p:spPr>
          <a:xfrm>
            <a:off x="1532965" y="3060970"/>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two</a:t>
            </a:r>
            <a:endParaRPr lang="en-GB" dirty="0"/>
          </a:p>
        </p:txBody>
      </p:sp>
      <p:sp>
        <p:nvSpPr>
          <p:cNvPr id="19" name="Text Placeholder 15">
            <a:extLst>
              <a:ext uri="{FF2B5EF4-FFF2-40B4-BE49-F238E27FC236}">
                <a16:creationId xmlns="" xmlns:a16="http://schemas.microsoft.com/office/drawing/2014/main" id="{120DE5DA-8A9C-4009-BDAF-180FE4C4DE5A}"/>
              </a:ext>
            </a:extLst>
          </p:cNvPr>
          <p:cNvSpPr>
            <a:spLocks noGrp="1"/>
          </p:cNvSpPr>
          <p:nvPr>
            <p:ph type="body" sz="quarter" idx="14" hasCustomPrompt="1"/>
          </p:nvPr>
        </p:nvSpPr>
        <p:spPr>
          <a:xfrm>
            <a:off x="1014097" y="3685399"/>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03/</a:t>
            </a:r>
            <a:endParaRPr lang="en-GB" dirty="0"/>
          </a:p>
        </p:txBody>
      </p:sp>
      <p:sp>
        <p:nvSpPr>
          <p:cNvPr id="20" name="Text Placeholder 15">
            <a:extLst>
              <a:ext uri="{FF2B5EF4-FFF2-40B4-BE49-F238E27FC236}">
                <a16:creationId xmlns="" xmlns:a16="http://schemas.microsoft.com/office/drawing/2014/main" id="{B3D04FB2-3FFB-4454-8881-69AEF19C9C54}"/>
              </a:ext>
            </a:extLst>
          </p:cNvPr>
          <p:cNvSpPr>
            <a:spLocks noGrp="1"/>
          </p:cNvSpPr>
          <p:nvPr>
            <p:ph type="body" sz="quarter" idx="15" hasCustomPrompt="1"/>
          </p:nvPr>
        </p:nvSpPr>
        <p:spPr>
          <a:xfrm>
            <a:off x="1532965" y="3685399"/>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three</a:t>
            </a:r>
            <a:endParaRPr lang="en-GB" dirty="0"/>
          </a:p>
        </p:txBody>
      </p:sp>
      <p:sp>
        <p:nvSpPr>
          <p:cNvPr id="21" name="Text Placeholder 15">
            <a:extLst>
              <a:ext uri="{FF2B5EF4-FFF2-40B4-BE49-F238E27FC236}">
                <a16:creationId xmlns="" xmlns:a16="http://schemas.microsoft.com/office/drawing/2014/main" id="{71CEB0CE-1D37-4A5C-AD86-69A49AE045AB}"/>
              </a:ext>
            </a:extLst>
          </p:cNvPr>
          <p:cNvSpPr>
            <a:spLocks noGrp="1"/>
          </p:cNvSpPr>
          <p:nvPr>
            <p:ph type="body" sz="quarter" idx="16" hasCustomPrompt="1"/>
          </p:nvPr>
        </p:nvSpPr>
        <p:spPr>
          <a:xfrm>
            <a:off x="1014097" y="4309828"/>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04/</a:t>
            </a:r>
            <a:endParaRPr lang="en-GB" dirty="0"/>
          </a:p>
        </p:txBody>
      </p:sp>
      <p:sp>
        <p:nvSpPr>
          <p:cNvPr id="22" name="Text Placeholder 15">
            <a:extLst>
              <a:ext uri="{FF2B5EF4-FFF2-40B4-BE49-F238E27FC236}">
                <a16:creationId xmlns="" xmlns:a16="http://schemas.microsoft.com/office/drawing/2014/main" id="{E3C4E68E-4D3F-431F-97E2-9962B957F706}"/>
              </a:ext>
            </a:extLst>
          </p:cNvPr>
          <p:cNvSpPr>
            <a:spLocks noGrp="1"/>
          </p:cNvSpPr>
          <p:nvPr>
            <p:ph type="body" sz="quarter" idx="17" hasCustomPrompt="1"/>
          </p:nvPr>
        </p:nvSpPr>
        <p:spPr>
          <a:xfrm>
            <a:off x="1532965" y="4309828"/>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four</a:t>
            </a:r>
            <a:endParaRPr lang="en-GB" dirty="0"/>
          </a:p>
        </p:txBody>
      </p:sp>
      <p:sp>
        <p:nvSpPr>
          <p:cNvPr id="23" name="Text Placeholder 15">
            <a:extLst>
              <a:ext uri="{FF2B5EF4-FFF2-40B4-BE49-F238E27FC236}">
                <a16:creationId xmlns="" xmlns:a16="http://schemas.microsoft.com/office/drawing/2014/main" id="{48A38A71-DF1E-4233-91AF-A836A8E63F4E}"/>
              </a:ext>
            </a:extLst>
          </p:cNvPr>
          <p:cNvSpPr>
            <a:spLocks noGrp="1"/>
          </p:cNvSpPr>
          <p:nvPr>
            <p:ph type="body" sz="quarter" idx="18" hasCustomPrompt="1"/>
          </p:nvPr>
        </p:nvSpPr>
        <p:spPr>
          <a:xfrm>
            <a:off x="1014097" y="4934257"/>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05/</a:t>
            </a:r>
            <a:endParaRPr lang="en-GB" dirty="0"/>
          </a:p>
        </p:txBody>
      </p:sp>
      <p:sp>
        <p:nvSpPr>
          <p:cNvPr id="24" name="Text Placeholder 15">
            <a:extLst>
              <a:ext uri="{FF2B5EF4-FFF2-40B4-BE49-F238E27FC236}">
                <a16:creationId xmlns="" xmlns:a16="http://schemas.microsoft.com/office/drawing/2014/main" id="{4A6D7878-E354-4BD4-A010-45C2B47B3652}"/>
              </a:ext>
            </a:extLst>
          </p:cNvPr>
          <p:cNvSpPr>
            <a:spLocks noGrp="1"/>
          </p:cNvSpPr>
          <p:nvPr>
            <p:ph type="body" sz="quarter" idx="19" hasCustomPrompt="1"/>
          </p:nvPr>
        </p:nvSpPr>
        <p:spPr>
          <a:xfrm>
            <a:off x="1532965" y="4934257"/>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five</a:t>
            </a:r>
            <a:endParaRPr lang="en-GB" dirty="0"/>
          </a:p>
        </p:txBody>
      </p:sp>
      <p:sp>
        <p:nvSpPr>
          <p:cNvPr id="25" name="Text Placeholder 15">
            <a:extLst>
              <a:ext uri="{FF2B5EF4-FFF2-40B4-BE49-F238E27FC236}">
                <a16:creationId xmlns="" xmlns:a16="http://schemas.microsoft.com/office/drawing/2014/main" id="{3E7B9D9F-8D99-4084-9855-47EBCEE18DDE}"/>
              </a:ext>
            </a:extLst>
          </p:cNvPr>
          <p:cNvSpPr>
            <a:spLocks noGrp="1"/>
          </p:cNvSpPr>
          <p:nvPr>
            <p:ph type="body" sz="quarter" idx="20" hasCustomPrompt="1"/>
          </p:nvPr>
        </p:nvSpPr>
        <p:spPr>
          <a:xfrm>
            <a:off x="1014097" y="5558686"/>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06/</a:t>
            </a:r>
            <a:endParaRPr lang="en-GB" dirty="0"/>
          </a:p>
        </p:txBody>
      </p:sp>
      <p:sp>
        <p:nvSpPr>
          <p:cNvPr id="26" name="Text Placeholder 15">
            <a:extLst>
              <a:ext uri="{FF2B5EF4-FFF2-40B4-BE49-F238E27FC236}">
                <a16:creationId xmlns="" xmlns:a16="http://schemas.microsoft.com/office/drawing/2014/main" id="{F1DF9B67-B91C-4EBF-9FC5-40251EC7390B}"/>
              </a:ext>
            </a:extLst>
          </p:cNvPr>
          <p:cNvSpPr>
            <a:spLocks noGrp="1"/>
          </p:cNvSpPr>
          <p:nvPr>
            <p:ph type="body" sz="quarter" idx="21" hasCustomPrompt="1"/>
          </p:nvPr>
        </p:nvSpPr>
        <p:spPr>
          <a:xfrm>
            <a:off x="1532965" y="5558686"/>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six</a:t>
            </a:r>
            <a:endParaRPr lang="en-GB" dirty="0"/>
          </a:p>
        </p:txBody>
      </p:sp>
      <p:sp>
        <p:nvSpPr>
          <p:cNvPr id="27" name="Text Placeholder 15">
            <a:extLst>
              <a:ext uri="{FF2B5EF4-FFF2-40B4-BE49-F238E27FC236}">
                <a16:creationId xmlns="" xmlns:a16="http://schemas.microsoft.com/office/drawing/2014/main" id="{84541B85-DA43-4150-8A94-BB856F4323B9}"/>
              </a:ext>
            </a:extLst>
          </p:cNvPr>
          <p:cNvSpPr>
            <a:spLocks noGrp="1"/>
          </p:cNvSpPr>
          <p:nvPr>
            <p:ph type="body" sz="quarter" idx="22" hasCustomPrompt="1"/>
          </p:nvPr>
        </p:nvSpPr>
        <p:spPr>
          <a:xfrm>
            <a:off x="5648850" y="2436541"/>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07/</a:t>
            </a:r>
            <a:endParaRPr lang="en-GB" dirty="0"/>
          </a:p>
        </p:txBody>
      </p:sp>
      <p:sp>
        <p:nvSpPr>
          <p:cNvPr id="28" name="Text Placeholder 15">
            <a:extLst>
              <a:ext uri="{FF2B5EF4-FFF2-40B4-BE49-F238E27FC236}">
                <a16:creationId xmlns="" xmlns:a16="http://schemas.microsoft.com/office/drawing/2014/main" id="{790426B0-24FA-4FC8-8845-5A517AA91780}"/>
              </a:ext>
            </a:extLst>
          </p:cNvPr>
          <p:cNvSpPr>
            <a:spLocks noGrp="1"/>
          </p:cNvSpPr>
          <p:nvPr>
            <p:ph type="body" sz="quarter" idx="23" hasCustomPrompt="1"/>
          </p:nvPr>
        </p:nvSpPr>
        <p:spPr>
          <a:xfrm>
            <a:off x="6167718" y="2436541"/>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seven</a:t>
            </a:r>
            <a:endParaRPr lang="en-GB" dirty="0"/>
          </a:p>
        </p:txBody>
      </p:sp>
      <p:sp>
        <p:nvSpPr>
          <p:cNvPr id="29" name="Text Placeholder 15">
            <a:extLst>
              <a:ext uri="{FF2B5EF4-FFF2-40B4-BE49-F238E27FC236}">
                <a16:creationId xmlns="" xmlns:a16="http://schemas.microsoft.com/office/drawing/2014/main" id="{0C498468-01C7-4453-B1EC-F77E99574B24}"/>
              </a:ext>
            </a:extLst>
          </p:cNvPr>
          <p:cNvSpPr>
            <a:spLocks noGrp="1"/>
          </p:cNvSpPr>
          <p:nvPr>
            <p:ph type="body" sz="quarter" idx="24" hasCustomPrompt="1"/>
          </p:nvPr>
        </p:nvSpPr>
        <p:spPr>
          <a:xfrm>
            <a:off x="5648850" y="3060970"/>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08/</a:t>
            </a:r>
            <a:endParaRPr lang="en-GB" dirty="0"/>
          </a:p>
        </p:txBody>
      </p:sp>
      <p:sp>
        <p:nvSpPr>
          <p:cNvPr id="30" name="Text Placeholder 15">
            <a:extLst>
              <a:ext uri="{FF2B5EF4-FFF2-40B4-BE49-F238E27FC236}">
                <a16:creationId xmlns="" xmlns:a16="http://schemas.microsoft.com/office/drawing/2014/main" id="{7B392B11-BA6F-4511-B99F-4329DBAA142E}"/>
              </a:ext>
            </a:extLst>
          </p:cNvPr>
          <p:cNvSpPr>
            <a:spLocks noGrp="1"/>
          </p:cNvSpPr>
          <p:nvPr>
            <p:ph type="body" sz="quarter" idx="25" hasCustomPrompt="1"/>
          </p:nvPr>
        </p:nvSpPr>
        <p:spPr>
          <a:xfrm>
            <a:off x="6167718" y="3060970"/>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eight</a:t>
            </a:r>
            <a:endParaRPr lang="en-GB" dirty="0"/>
          </a:p>
        </p:txBody>
      </p:sp>
      <p:sp>
        <p:nvSpPr>
          <p:cNvPr id="31" name="Text Placeholder 15">
            <a:extLst>
              <a:ext uri="{FF2B5EF4-FFF2-40B4-BE49-F238E27FC236}">
                <a16:creationId xmlns="" xmlns:a16="http://schemas.microsoft.com/office/drawing/2014/main" id="{D2BF66D9-EBCE-410C-8237-F2025729483F}"/>
              </a:ext>
            </a:extLst>
          </p:cNvPr>
          <p:cNvSpPr>
            <a:spLocks noGrp="1"/>
          </p:cNvSpPr>
          <p:nvPr>
            <p:ph type="body" sz="quarter" idx="26" hasCustomPrompt="1"/>
          </p:nvPr>
        </p:nvSpPr>
        <p:spPr>
          <a:xfrm>
            <a:off x="5648850" y="3685399"/>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09/</a:t>
            </a:r>
            <a:endParaRPr lang="en-GB" dirty="0"/>
          </a:p>
        </p:txBody>
      </p:sp>
      <p:sp>
        <p:nvSpPr>
          <p:cNvPr id="32" name="Text Placeholder 15">
            <a:extLst>
              <a:ext uri="{FF2B5EF4-FFF2-40B4-BE49-F238E27FC236}">
                <a16:creationId xmlns="" xmlns:a16="http://schemas.microsoft.com/office/drawing/2014/main" id="{82D92416-42AD-46FA-ADC8-9299E2BBF314}"/>
              </a:ext>
            </a:extLst>
          </p:cNvPr>
          <p:cNvSpPr>
            <a:spLocks noGrp="1"/>
          </p:cNvSpPr>
          <p:nvPr>
            <p:ph type="body" sz="quarter" idx="27" hasCustomPrompt="1"/>
          </p:nvPr>
        </p:nvSpPr>
        <p:spPr>
          <a:xfrm>
            <a:off x="6167718" y="3685399"/>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nine</a:t>
            </a:r>
            <a:endParaRPr lang="en-GB" dirty="0"/>
          </a:p>
        </p:txBody>
      </p:sp>
      <p:sp>
        <p:nvSpPr>
          <p:cNvPr id="33" name="Text Placeholder 15">
            <a:extLst>
              <a:ext uri="{FF2B5EF4-FFF2-40B4-BE49-F238E27FC236}">
                <a16:creationId xmlns="" xmlns:a16="http://schemas.microsoft.com/office/drawing/2014/main" id="{5CA7AF62-2364-4FD5-A1D6-1A6C6ECDA56D}"/>
              </a:ext>
            </a:extLst>
          </p:cNvPr>
          <p:cNvSpPr>
            <a:spLocks noGrp="1"/>
          </p:cNvSpPr>
          <p:nvPr>
            <p:ph type="body" sz="quarter" idx="28" hasCustomPrompt="1"/>
          </p:nvPr>
        </p:nvSpPr>
        <p:spPr>
          <a:xfrm>
            <a:off x="5648850" y="4309828"/>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10/</a:t>
            </a:r>
            <a:endParaRPr lang="en-GB" dirty="0"/>
          </a:p>
        </p:txBody>
      </p:sp>
      <p:sp>
        <p:nvSpPr>
          <p:cNvPr id="34" name="Text Placeholder 15">
            <a:extLst>
              <a:ext uri="{FF2B5EF4-FFF2-40B4-BE49-F238E27FC236}">
                <a16:creationId xmlns="" xmlns:a16="http://schemas.microsoft.com/office/drawing/2014/main" id="{DEFF7E79-F418-4AE2-AE9B-2C970F3DEA00}"/>
              </a:ext>
            </a:extLst>
          </p:cNvPr>
          <p:cNvSpPr>
            <a:spLocks noGrp="1"/>
          </p:cNvSpPr>
          <p:nvPr>
            <p:ph type="body" sz="quarter" idx="29" hasCustomPrompt="1"/>
          </p:nvPr>
        </p:nvSpPr>
        <p:spPr>
          <a:xfrm>
            <a:off x="6167718" y="4309828"/>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ten</a:t>
            </a:r>
            <a:endParaRPr lang="en-GB" dirty="0"/>
          </a:p>
        </p:txBody>
      </p:sp>
      <p:sp>
        <p:nvSpPr>
          <p:cNvPr id="35" name="Text Placeholder 15">
            <a:extLst>
              <a:ext uri="{FF2B5EF4-FFF2-40B4-BE49-F238E27FC236}">
                <a16:creationId xmlns="" xmlns:a16="http://schemas.microsoft.com/office/drawing/2014/main" id="{703E2AFE-C957-49E9-9077-C47999371143}"/>
              </a:ext>
            </a:extLst>
          </p:cNvPr>
          <p:cNvSpPr>
            <a:spLocks noGrp="1"/>
          </p:cNvSpPr>
          <p:nvPr>
            <p:ph type="body" sz="quarter" idx="30" hasCustomPrompt="1"/>
          </p:nvPr>
        </p:nvSpPr>
        <p:spPr>
          <a:xfrm>
            <a:off x="5648850" y="4934257"/>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11/</a:t>
            </a:r>
            <a:endParaRPr lang="en-GB" dirty="0"/>
          </a:p>
        </p:txBody>
      </p:sp>
      <p:sp>
        <p:nvSpPr>
          <p:cNvPr id="36" name="Text Placeholder 15">
            <a:extLst>
              <a:ext uri="{FF2B5EF4-FFF2-40B4-BE49-F238E27FC236}">
                <a16:creationId xmlns="" xmlns:a16="http://schemas.microsoft.com/office/drawing/2014/main" id="{3016A238-397F-4CC8-AE70-495F34FF87DE}"/>
              </a:ext>
            </a:extLst>
          </p:cNvPr>
          <p:cNvSpPr>
            <a:spLocks noGrp="1"/>
          </p:cNvSpPr>
          <p:nvPr>
            <p:ph type="body" sz="quarter" idx="31" hasCustomPrompt="1"/>
          </p:nvPr>
        </p:nvSpPr>
        <p:spPr>
          <a:xfrm>
            <a:off x="6167718" y="4934257"/>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eleven</a:t>
            </a:r>
            <a:endParaRPr lang="en-GB" dirty="0"/>
          </a:p>
        </p:txBody>
      </p:sp>
      <p:sp>
        <p:nvSpPr>
          <p:cNvPr id="37" name="Text Placeholder 15">
            <a:extLst>
              <a:ext uri="{FF2B5EF4-FFF2-40B4-BE49-F238E27FC236}">
                <a16:creationId xmlns="" xmlns:a16="http://schemas.microsoft.com/office/drawing/2014/main" id="{C93B786F-B7A4-4685-BA8C-55313A5D9FB7}"/>
              </a:ext>
            </a:extLst>
          </p:cNvPr>
          <p:cNvSpPr>
            <a:spLocks noGrp="1"/>
          </p:cNvSpPr>
          <p:nvPr>
            <p:ph type="body" sz="quarter" idx="32" hasCustomPrompt="1"/>
          </p:nvPr>
        </p:nvSpPr>
        <p:spPr>
          <a:xfrm>
            <a:off x="5648850" y="5558686"/>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12/</a:t>
            </a:r>
            <a:endParaRPr lang="en-GB" dirty="0"/>
          </a:p>
        </p:txBody>
      </p:sp>
      <p:sp>
        <p:nvSpPr>
          <p:cNvPr id="38" name="Text Placeholder 15">
            <a:extLst>
              <a:ext uri="{FF2B5EF4-FFF2-40B4-BE49-F238E27FC236}">
                <a16:creationId xmlns="" xmlns:a16="http://schemas.microsoft.com/office/drawing/2014/main" id="{9E9D69A5-FBC7-463E-AAF0-8A8BFE3CA7CD}"/>
              </a:ext>
            </a:extLst>
          </p:cNvPr>
          <p:cNvSpPr>
            <a:spLocks noGrp="1"/>
          </p:cNvSpPr>
          <p:nvPr>
            <p:ph type="body" sz="quarter" idx="33" hasCustomPrompt="1"/>
          </p:nvPr>
        </p:nvSpPr>
        <p:spPr>
          <a:xfrm>
            <a:off x="6167718" y="5558686"/>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twelve</a:t>
            </a:r>
            <a:endParaRPr lang="en-GB" dirty="0"/>
          </a:p>
        </p:txBody>
      </p:sp>
      <p:pic>
        <p:nvPicPr>
          <p:cNvPr id="39" name="Picture 38">
            <a:extLst>
              <a:ext uri="{FF2B5EF4-FFF2-40B4-BE49-F238E27FC236}">
                <a16:creationId xmlns="" xmlns:a16="http://schemas.microsoft.com/office/drawing/2014/main" id="{03A86A2E-641E-4A35-93DF-124AC0959B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Tree>
    <p:extLst>
      <p:ext uri="{BB962C8B-B14F-4D97-AF65-F5344CB8AC3E}">
        <p14:creationId xmlns:p14="http://schemas.microsoft.com/office/powerpoint/2010/main" val="2160152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541898" y="944563"/>
            <a:ext cx="9716995" cy="3143343"/>
          </a:xfrm>
          <a:prstGeom prst="rect">
            <a:avLst/>
          </a:prstGeom>
        </p:spPr>
        <p:txBody>
          <a:bodyPr vert="horz" lIns="0" tIns="0" rIns="0" bIns="0" rtlCol="0" anchor="t">
            <a:noAutofit/>
          </a:bodyPr>
          <a:lstStyle>
            <a:lvl1pPr>
              <a:defRPr lang="en-ZA" sz="4000" dirty="0"/>
            </a:lvl1pPr>
          </a:lstStyle>
          <a:p>
            <a:pPr lvl="0"/>
            <a:r>
              <a:rPr lang="en-US" dirty="0"/>
              <a:t>Add title</a:t>
            </a:r>
            <a:endParaRPr lang="en-ZA" dirty="0"/>
          </a:p>
        </p:txBody>
      </p:sp>
      <p:sp>
        <p:nvSpPr>
          <p:cNvPr id="10" name="Text Placeholder 6"/>
          <p:cNvSpPr>
            <a:spLocks noGrp="1"/>
          </p:cNvSpPr>
          <p:nvPr>
            <p:ph type="body" sz="quarter" idx="11" hasCustomPrompt="1"/>
          </p:nvPr>
        </p:nvSpPr>
        <p:spPr>
          <a:xfrm>
            <a:off x="541900" y="4488301"/>
            <a:ext cx="9716993" cy="279449"/>
          </a:xfrm>
        </p:spPr>
        <p:txBody>
          <a:bodyPr/>
          <a:lstStyle>
            <a:lvl1pPr marL="0" indent="0">
              <a:lnSpc>
                <a:spcPct val="100000"/>
              </a:lnSpc>
              <a:spcBef>
                <a:spcPts val="0"/>
              </a:spcBef>
              <a:buNone/>
              <a:defRPr sz="1600" b="0" i="0" cap="all"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text</a:t>
            </a:r>
            <a:endParaRPr lang="en-GB" dirty="0"/>
          </a:p>
        </p:txBody>
      </p:sp>
      <p:grpSp>
        <p:nvGrpSpPr>
          <p:cNvPr id="4" name="Group 3">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 xmlns:a16="http://schemas.microsoft.com/office/drawing/2014/main"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 xmlns:a16="http://schemas.microsoft.com/office/drawing/2014/main"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 xmlns:a16="http://schemas.microsoft.com/office/drawing/2014/main"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 xmlns:a16="http://schemas.microsoft.com/office/drawing/2014/main"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991150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content">
    <p:spTree>
      <p:nvGrpSpPr>
        <p:cNvPr id="1" name=""/>
        <p:cNvGrpSpPr/>
        <p:nvPr/>
      </p:nvGrpSpPr>
      <p:grpSpPr>
        <a:xfrm>
          <a:off x="0" y="0"/>
          <a:ext cx="0" cy="0"/>
          <a:chOff x="0" y="0"/>
          <a:chExt cx="0" cy="0"/>
        </a:xfrm>
      </p:grpSpPr>
      <p:sp>
        <p:nvSpPr>
          <p:cNvPr id="3" name="Rectangle 2"/>
          <p:cNvSpPr/>
          <p:nvPr userDrawn="1"/>
        </p:nvSpPr>
        <p:spPr>
          <a:xfrm>
            <a:off x="550863" y="442985"/>
            <a:ext cx="1299882" cy="357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3">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 xmlns:a16="http://schemas.microsoft.com/office/drawing/2014/main"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 xmlns:a16="http://schemas.microsoft.com/office/drawing/2014/main"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 xmlns:a16="http://schemas.microsoft.com/office/drawing/2014/main"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 xmlns:a16="http://schemas.microsoft.com/office/drawing/2014/main"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1354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in title whit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7" y="944563"/>
            <a:ext cx="5400000" cy="1715862"/>
          </a:xfrm>
        </p:spPr>
        <p:txBody>
          <a:bodyPr vert="horz" lIns="0" tIns="0" rIns="0" bIns="0" rtlCol="0" anchor="b">
            <a:noAutofit/>
          </a:bodyPr>
          <a:lstStyle>
            <a:lvl1pPr algn="l">
              <a:defRPr lang="en-ZA" sz="3600" dirty="0">
                <a:solidFill>
                  <a:srgbClr val="00B0EB"/>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7" y="2678355"/>
            <a:ext cx="5400000" cy="555343"/>
          </a:xfrm>
        </p:spPr>
        <p:txBody>
          <a:bodyPr/>
          <a:lstStyle>
            <a:lvl1pPr marL="0" indent="0" algn="l">
              <a:lnSpc>
                <a:spcPct val="100000"/>
              </a:lnSpc>
              <a:spcBef>
                <a:spcPts val="0"/>
              </a:spcBef>
              <a:buNone/>
              <a:defRPr sz="1600" b="0" i="0" cap="none" baseline="0">
                <a:solidFill>
                  <a:srgbClr val="00B0EB"/>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cxnSp>
        <p:nvCxnSpPr>
          <p:cNvPr id="10" name="Straight Connector 9">
            <a:extLst>
              <a:ext uri="{FF2B5EF4-FFF2-40B4-BE49-F238E27FC236}">
                <a16:creationId xmlns="" xmlns:a16="http://schemas.microsoft.com/office/drawing/2014/main"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 xmlns:a16="http://schemas.microsoft.com/office/drawing/2014/main"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 xmlns:a16="http://schemas.microsoft.com/office/drawing/2014/main" id="{36450F7E-8E5F-4A06-934E-44928F9E159D}"/>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 xmlns:a16="http://schemas.microsoft.com/office/drawing/2014/main" id="{93E9C61E-EECF-453F-A9A1-10AEDED67173}"/>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 xmlns:a16="http://schemas.microsoft.com/office/drawing/2014/main" id="{E806F4E7-08A6-4FB1-B047-255D9CA3363B}"/>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 xmlns:a16="http://schemas.microsoft.com/office/drawing/2014/main" id="{7084AF1D-2556-4F4F-AAF7-4043D927C9AF}"/>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 xmlns:a16="http://schemas.microsoft.com/office/drawing/2014/main" id="{84204CB6-6B6E-4330-A9DB-B191FEF9793F}"/>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 xmlns:a16="http://schemas.microsoft.com/office/drawing/2014/main" id="{674B8B85-BBB3-437A-8456-CD5EDB81837E}"/>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pic>
        <p:nvPicPr>
          <p:cNvPr id="15" name="Picture 14">
            <a:extLst>
              <a:ext uri="{FF2B5EF4-FFF2-40B4-BE49-F238E27FC236}">
                <a16:creationId xmlns="" xmlns:a16="http://schemas.microsoft.com/office/drawing/2014/main" id="{C99C7647-CABA-489C-85BE-C19A667F8CD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spTree>
    <p:extLst>
      <p:ext uri="{BB962C8B-B14F-4D97-AF65-F5344CB8AC3E}">
        <p14:creationId xmlns:p14="http://schemas.microsoft.com/office/powerpoint/2010/main" val="12818186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4" name="Group 3">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 xmlns:a16="http://schemas.microsoft.com/office/drawing/2014/main"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 xmlns:a16="http://schemas.microsoft.com/office/drawing/2014/main"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 xmlns:a16="http://schemas.microsoft.com/office/drawing/2014/main"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 xmlns:a16="http://schemas.microsoft.com/office/drawing/2014/main"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5581735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4" name="Title 1">
            <a:extLst>
              <a:ext uri="{FF2B5EF4-FFF2-40B4-BE49-F238E27FC236}">
                <a16:creationId xmlns="" xmlns:a16="http://schemas.microsoft.com/office/drawing/2014/main" id="{CEC573B1-19E4-43FE-9BB2-89AD54017FFF}"/>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5" name="Group 4">
            <a:extLst>
              <a:ext uri="{FF2B5EF4-FFF2-40B4-BE49-F238E27FC236}">
                <a16:creationId xmlns="" xmlns:a16="http://schemas.microsoft.com/office/drawing/2014/main" id="{0AC14DFB-2F45-4509-A296-3FCAB0F4EF59}"/>
              </a:ext>
            </a:extLst>
          </p:cNvPr>
          <p:cNvGrpSpPr/>
          <p:nvPr userDrawn="1"/>
        </p:nvGrpSpPr>
        <p:grpSpPr>
          <a:xfrm>
            <a:off x="8855359" y="4218323"/>
            <a:ext cx="2924075" cy="2004435"/>
            <a:chOff x="16974934" y="8496429"/>
            <a:chExt cx="6610886" cy="4531721"/>
          </a:xfrm>
        </p:grpSpPr>
        <p:pic>
          <p:nvPicPr>
            <p:cNvPr id="6" name="Picture 5">
              <a:extLst>
                <a:ext uri="{FF2B5EF4-FFF2-40B4-BE49-F238E27FC236}">
                  <a16:creationId xmlns="" xmlns:a16="http://schemas.microsoft.com/office/drawing/2014/main" id="{502FA3F9-AF42-4986-A80F-3B705E9AC3FF}"/>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 xmlns:a16="http://schemas.microsoft.com/office/drawing/2014/main" id="{686A8E1B-19F9-4A7A-9820-A4B4FAAB729E}"/>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 xmlns:a16="http://schemas.microsoft.com/office/drawing/2014/main" id="{6EEF45DF-3EB8-4175-B086-01491119D84F}"/>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 xmlns:a16="http://schemas.microsoft.com/office/drawing/2014/main" id="{49B37305-5C09-4BD1-99AD-4F8EAADAA013}"/>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6205845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no crosse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4" name="Title 1">
            <a:extLst>
              <a:ext uri="{FF2B5EF4-FFF2-40B4-BE49-F238E27FC236}">
                <a16:creationId xmlns="" xmlns:a16="http://schemas.microsoft.com/office/drawing/2014/main" id="{CEC573B1-19E4-43FE-9BB2-89AD54017FFF}"/>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5" name="Group 4">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6" name="Picture 5">
              <a:extLst>
                <a:ext uri="{FF2B5EF4-FFF2-40B4-BE49-F238E27FC236}">
                  <a16:creationId xmlns="" xmlns:a16="http://schemas.microsoft.com/office/drawing/2014/main"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 xmlns:a16="http://schemas.microsoft.com/office/drawing/2014/main"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 xmlns:a16="http://schemas.microsoft.com/office/drawing/2014/main"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 xmlns:a16="http://schemas.microsoft.com/office/drawing/2014/main"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0625265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mp;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28639" y="1520825"/>
            <a:ext cx="11112500" cy="4608513"/>
          </a:xfrm>
        </p:spPr>
        <p:txBody>
          <a:bodyPr/>
          <a:lstStyle>
            <a:lvl1pPr>
              <a:defRPr/>
            </a:lvl1pPr>
            <a:lvl2pPr>
              <a:defRPr/>
            </a:lvl2pPr>
            <a:lvl3pPr>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 xmlns:a16="http://schemas.microsoft.com/office/drawing/2014/main" id="{C9FBEF60-0EDA-46F0-AEB7-C693788A6E97}"/>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 xmlns:a16="http://schemas.microsoft.com/office/drawing/2014/main" id="{5985FD9A-3BC0-42C4-8D53-0C108BE6454D}"/>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9" name="Picture 8">
              <a:extLst>
                <a:ext uri="{FF2B5EF4-FFF2-40B4-BE49-F238E27FC236}">
                  <a16:creationId xmlns="" xmlns:a16="http://schemas.microsoft.com/office/drawing/2014/main"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0" name="Picture 9">
              <a:extLst>
                <a:ext uri="{FF2B5EF4-FFF2-40B4-BE49-F238E27FC236}">
                  <a16:creationId xmlns="" xmlns:a16="http://schemas.microsoft.com/office/drawing/2014/main"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 xmlns:a16="http://schemas.microsoft.com/office/drawing/2014/main"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2" name="Picture 11">
              <a:extLst>
                <a:ext uri="{FF2B5EF4-FFF2-40B4-BE49-F238E27FC236}">
                  <a16:creationId xmlns="" xmlns:a16="http://schemas.microsoft.com/office/drawing/2014/main"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9353322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Content Placeholder 12"/>
          <p:cNvSpPr>
            <a:spLocks noGrp="1"/>
          </p:cNvSpPr>
          <p:nvPr>
            <p:ph sz="quarter" idx="13" hasCustomPrompt="1"/>
          </p:nvPr>
        </p:nvSpPr>
        <p:spPr>
          <a:xfrm>
            <a:off x="528638" y="1520825"/>
            <a:ext cx="11125200"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5" name="Title 1">
            <a:extLst>
              <a:ext uri="{FF2B5EF4-FFF2-40B4-BE49-F238E27FC236}">
                <a16:creationId xmlns="" xmlns:a16="http://schemas.microsoft.com/office/drawing/2014/main" id="{BEA8C975-16F5-4DFB-9A1E-C240B3FD234C}"/>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 xmlns:a16="http://schemas.microsoft.com/office/drawing/2014/main" id="{6D9918AC-1F27-495F-803B-A23D00135ABC}"/>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 xmlns:a16="http://schemas.microsoft.com/office/drawing/2014/main" id="{773371F2-77B6-4913-8914-E3A68400845E}"/>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 xmlns:a16="http://schemas.microsoft.com/office/drawing/2014/main" id="{629FCEC3-1E87-4597-8084-D0E92253B278}"/>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 xmlns:a16="http://schemas.microsoft.com/office/drawing/2014/main" id="{433DAE75-4D3A-447B-A8A2-1A6F9837D249}"/>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 xmlns:a16="http://schemas.microsoft.com/office/drawing/2014/main" id="{B822F676-1974-472B-B240-2A7812516E95}"/>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8619810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tabl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EA8C975-16F5-4DFB-9A1E-C240B3FD234C}"/>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 xmlns:a16="http://schemas.microsoft.com/office/drawing/2014/main" id="{6D9918AC-1F27-495F-803B-A23D00135ABC}"/>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 xmlns:a16="http://schemas.microsoft.com/office/drawing/2014/main" id="{773371F2-77B6-4913-8914-E3A68400845E}"/>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 xmlns:a16="http://schemas.microsoft.com/office/drawing/2014/main" id="{629FCEC3-1E87-4597-8084-D0E92253B278}"/>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 xmlns:a16="http://schemas.microsoft.com/office/drawing/2014/main" id="{433DAE75-4D3A-447B-A8A2-1A6F9837D249}"/>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 xmlns:a16="http://schemas.microsoft.com/office/drawing/2014/main" id="{B822F676-1974-472B-B240-2A7812516E95}"/>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
        <p:nvSpPr>
          <p:cNvPr id="3" name="Table Placeholder 2">
            <a:extLst>
              <a:ext uri="{FF2B5EF4-FFF2-40B4-BE49-F238E27FC236}">
                <a16:creationId xmlns="" xmlns:a16="http://schemas.microsoft.com/office/drawing/2014/main" id="{231BE7ED-763F-4003-B88A-CF48044FC2D7}"/>
              </a:ext>
            </a:extLst>
          </p:cNvPr>
          <p:cNvSpPr>
            <a:spLocks noGrp="1"/>
          </p:cNvSpPr>
          <p:nvPr>
            <p:ph type="tbl" sz="quarter" idx="10" hasCustomPrompt="1"/>
          </p:nvPr>
        </p:nvSpPr>
        <p:spPr>
          <a:xfrm>
            <a:off x="533400" y="1520825"/>
            <a:ext cx="11120438" cy="4608513"/>
          </a:xfrm>
        </p:spPr>
        <p:txBody>
          <a:bodyPr/>
          <a:lstStyle>
            <a:lvl1pPr marL="0" indent="0">
              <a:buNone/>
              <a:defRPr/>
            </a:lvl1pPr>
          </a:lstStyle>
          <a:p>
            <a:r>
              <a:rPr lang="en-GB" dirty="0"/>
              <a:t>Add table</a:t>
            </a:r>
          </a:p>
        </p:txBody>
      </p:sp>
    </p:spTree>
    <p:extLst>
      <p:ext uri="{BB962C8B-B14F-4D97-AF65-F5344CB8AC3E}">
        <p14:creationId xmlns:p14="http://schemas.microsoft.com/office/powerpoint/2010/main" val="4092048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520825"/>
            <a:ext cx="0" cy="460851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3" hasCustomPrompt="1"/>
          </p:nvPr>
        </p:nvSpPr>
        <p:spPr>
          <a:xfrm>
            <a:off x="528638"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14" name="Content Placeholder 12"/>
          <p:cNvSpPr>
            <a:spLocks noGrp="1"/>
          </p:cNvSpPr>
          <p:nvPr>
            <p:ph sz="quarter" idx="14" hasCustomPrompt="1"/>
          </p:nvPr>
        </p:nvSpPr>
        <p:spPr>
          <a:xfrm>
            <a:off x="6646865"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 xmlns:a16="http://schemas.microsoft.com/office/drawing/2014/main"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 xmlns:a16="http://schemas.microsoft.com/office/drawing/2014/main"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8" name="Group 7">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10" name="Picture 9">
              <a:extLst>
                <a:ext uri="{FF2B5EF4-FFF2-40B4-BE49-F238E27FC236}">
                  <a16:creationId xmlns="" xmlns:a16="http://schemas.microsoft.com/office/drawing/2014/main"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1" name="Picture 10">
              <a:extLst>
                <a:ext uri="{FF2B5EF4-FFF2-40B4-BE49-F238E27FC236}">
                  <a16:creationId xmlns="" xmlns:a16="http://schemas.microsoft.com/office/drawing/2014/main"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2" name="Picture 11">
              <a:extLst>
                <a:ext uri="{FF2B5EF4-FFF2-40B4-BE49-F238E27FC236}">
                  <a16:creationId xmlns="" xmlns:a16="http://schemas.microsoft.com/office/drawing/2014/main"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5" name="Picture 14">
              <a:extLst>
                <a:ext uri="{FF2B5EF4-FFF2-40B4-BE49-F238E27FC236}">
                  <a16:creationId xmlns="" xmlns:a16="http://schemas.microsoft.com/office/drawing/2014/main"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8161819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layout 1">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17" name="Picture Placeholder 4">
            <a:extLst>
              <a:ext uri="{FF2B5EF4-FFF2-40B4-BE49-F238E27FC236}">
                <a16:creationId xmlns="" xmlns:a16="http://schemas.microsoft.com/office/drawing/2014/main" id="{79D3A65E-0510-4586-92D4-CE445368A4E2}"/>
              </a:ext>
            </a:extLst>
          </p:cNvPr>
          <p:cNvSpPr>
            <a:spLocks noGrp="1"/>
          </p:cNvSpPr>
          <p:nvPr>
            <p:ph type="pic" sz="quarter" idx="13" hasCustomPrompt="1"/>
          </p:nvPr>
        </p:nvSpPr>
        <p:spPr>
          <a:xfrm>
            <a:off x="528638" y="3922906"/>
            <a:ext cx="2073275" cy="2203450"/>
          </a:xfrm>
          <a:solidFill>
            <a:schemeClr val="bg1">
              <a:lumMod val="95000"/>
            </a:schemeClr>
          </a:solidFill>
        </p:spPr>
        <p:txBody>
          <a:bodyPr/>
          <a:lstStyle>
            <a:lvl1pPr marL="0" indent="0">
              <a:buNone/>
              <a:defRPr/>
            </a:lvl1pPr>
          </a:lstStyle>
          <a:p>
            <a:r>
              <a:rPr lang="en-GB" dirty="0"/>
              <a:t>ADD PICTURE</a:t>
            </a:r>
          </a:p>
        </p:txBody>
      </p:sp>
      <p:sp>
        <p:nvSpPr>
          <p:cNvPr id="18" name="Picture Placeholder 4">
            <a:extLst>
              <a:ext uri="{FF2B5EF4-FFF2-40B4-BE49-F238E27FC236}">
                <a16:creationId xmlns="" xmlns:a16="http://schemas.microsoft.com/office/drawing/2014/main" id="{DEB3903A-F4AA-4A84-A3EC-0C446A3C5DC0}"/>
              </a:ext>
            </a:extLst>
          </p:cNvPr>
          <p:cNvSpPr>
            <a:spLocks noGrp="1"/>
          </p:cNvSpPr>
          <p:nvPr>
            <p:ph type="pic" sz="quarter" idx="14" hasCustomPrompt="1"/>
          </p:nvPr>
        </p:nvSpPr>
        <p:spPr>
          <a:xfrm>
            <a:off x="7311472"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19" name="Picture Placeholder 4">
            <a:extLst>
              <a:ext uri="{FF2B5EF4-FFF2-40B4-BE49-F238E27FC236}">
                <a16:creationId xmlns="" xmlns:a16="http://schemas.microsoft.com/office/drawing/2014/main" id="{F4DFD873-6F2A-4978-BE3C-A4D1439D6701}"/>
              </a:ext>
            </a:extLst>
          </p:cNvPr>
          <p:cNvSpPr>
            <a:spLocks noGrp="1"/>
          </p:cNvSpPr>
          <p:nvPr>
            <p:ph type="pic" sz="quarter" idx="15" hasCustomPrompt="1"/>
          </p:nvPr>
        </p:nvSpPr>
        <p:spPr>
          <a:xfrm>
            <a:off x="7311472" y="3922906"/>
            <a:ext cx="2073275" cy="2203450"/>
          </a:xfrm>
          <a:solidFill>
            <a:schemeClr val="bg1">
              <a:lumMod val="95000"/>
            </a:schemeClr>
          </a:solidFill>
        </p:spPr>
        <p:txBody>
          <a:bodyPr/>
          <a:lstStyle>
            <a:lvl1pPr marL="0" indent="0">
              <a:buNone/>
              <a:defRPr/>
            </a:lvl1pPr>
          </a:lstStyle>
          <a:p>
            <a:r>
              <a:rPr lang="en-GB" dirty="0"/>
              <a:t>ADD PICTURE</a:t>
            </a:r>
          </a:p>
        </p:txBody>
      </p:sp>
      <p:sp>
        <p:nvSpPr>
          <p:cNvPr id="20" name="Picture Placeholder 4">
            <a:extLst>
              <a:ext uri="{FF2B5EF4-FFF2-40B4-BE49-F238E27FC236}">
                <a16:creationId xmlns="" xmlns:a16="http://schemas.microsoft.com/office/drawing/2014/main" id="{65511273-774A-4D68-9560-76F27C76386C}"/>
              </a:ext>
            </a:extLst>
          </p:cNvPr>
          <p:cNvSpPr>
            <a:spLocks noGrp="1"/>
          </p:cNvSpPr>
          <p:nvPr>
            <p:ph type="pic" sz="quarter" idx="16" hasCustomPrompt="1"/>
          </p:nvPr>
        </p:nvSpPr>
        <p:spPr>
          <a:xfrm>
            <a:off x="2788765" y="1520824"/>
            <a:ext cx="4335855" cy="4605531"/>
          </a:xfrm>
          <a:solidFill>
            <a:schemeClr val="bg1">
              <a:lumMod val="95000"/>
            </a:schemeClr>
          </a:solidFill>
        </p:spPr>
        <p:txBody>
          <a:bodyPr/>
          <a:lstStyle>
            <a:lvl1pPr marL="0" indent="0">
              <a:buNone/>
              <a:defRPr/>
            </a:lvl1pPr>
          </a:lstStyle>
          <a:p>
            <a:r>
              <a:rPr lang="en-GB" dirty="0"/>
              <a:t>ADD PICTURE</a:t>
            </a:r>
          </a:p>
        </p:txBody>
      </p:sp>
      <p:sp>
        <p:nvSpPr>
          <p:cNvPr id="21" name="Picture Placeholder 4">
            <a:extLst>
              <a:ext uri="{FF2B5EF4-FFF2-40B4-BE49-F238E27FC236}">
                <a16:creationId xmlns="" xmlns:a16="http://schemas.microsoft.com/office/drawing/2014/main" id="{E134A539-E63C-497F-B727-1BC0344C9519}"/>
              </a:ext>
            </a:extLst>
          </p:cNvPr>
          <p:cNvSpPr>
            <a:spLocks noGrp="1"/>
          </p:cNvSpPr>
          <p:nvPr>
            <p:ph type="pic" sz="quarter" idx="17" hasCustomPrompt="1"/>
          </p:nvPr>
        </p:nvSpPr>
        <p:spPr>
          <a:xfrm>
            <a:off x="9571598" y="1520825"/>
            <a:ext cx="2073275" cy="460553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 xmlns:a16="http://schemas.microsoft.com/office/drawing/2014/main"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 xmlns:a16="http://schemas.microsoft.com/office/drawing/2014/main"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39945432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layout 2">
    <p:spTree>
      <p:nvGrpSpPr>
        <p:cNvPr id="1" name=""/>
        <p:cNvGrpSpPr/>
        <p:nvPr/>
      </p:nvGrpSpPr>
      <p:grpSpPr>
        <a:xfrm>
          <a:off x="0" y="0"/>
          <a:ext cx="0" cy="0"/>
          <a:chOff x="0" y="0"/>
          <a:chExt cx="0" cy="0"/>
        </a:xfrm>
      </p:grpSpPr>
      <p:sp>
        <p:nvSpPr>
          <p:cNvPr id="27" name="Picture Placeholder 4">
            <a:extLst>
              <a:ext uri="{FF2B5EF4-FFF2-40B4-BE49-F238E27FC236}">
                <a16:creationId xmlns="" xmlns:a16="http://schemas.microsoft.com/office/drawing/2014/main" id="{0752DE09-0767-4B17-A1A7-CF8D88845751}"/>
              </a:ext>
            </a:extLst>
          </p:cNvPr>
          <p:cNvSpPr>
            <a:spLocks noGrp="1"/>
          </p:cNvSpPr>
          <p:nvPr>
            <p:ph type="pic" sz="quarter" idx="15" hasCustomPrompt="1"/>
          </p:nvPr>
        </p:nvSpPr>
        <p:spPr>
          <a:xfrm>
            <a:off x="278937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5" name="Picture Placeholder 4">
            <a:extLst>
              <a:ext uri="{FF2B5EF4-FFF2-40B4-BE49-F238E27FC236}">
                <a16:creationId xmlns="" xmlns:a16="http://schemas.microsoft.com/office/drawing/2014/main"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 xmlns:a16="http://schemas.microsoft.com/office/drawing/2014/main"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 xmlns:a16="http://schemas.microsoft.com/office/drawing/2014/main"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 xmlns:a16="http://schemas.microsoft.com/office/drawing/2014/main" id="{824ADE96-C5DC-4ECC-9741-2AF62E710F5C}"/>
              </a:ext>
            </a:extLst>
          </p:cNvPr>
          <p:cNvSpPr>
            <a:spLocks noGrp="1"/>
          </p:cNvSpPr>
          <p:nvPr>
            <p:ph type="pic" sz="quarter" idx="13" hasCustomPrompt="1"/>
          </p:nvPr>
        </p:nvSpPr>
        <p:spPr>
          <a:xfrm>
            <a:off x="52863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26" name="Picture Placeholder 4">
            <a:extLst>
              <a:ext uri="{FF2B5EF4-FFF2-40B4-BE49-F238E27FC236}">
                <a16:creationId xmlns="" xmlns:a16="http://schemas.microsoft.com/office/drawing/2014/main" id="{11F13FB7-EAFC-4F61-904A-06E92052DA76}"/>
              </a:ext>
            </a:extLst>
          </p:cNvPr>
          <p:cNvSpPr>
            <a:spLocks noGrp="1"/>
          </p:cNvSpPr>
          <p:nvPr>
            <p:ph type="pic" sz="quarter" idx="14" hasCustomPrompt="1"/>
          </p:nvPr>
        </p:nvSpPr>
        <p:spPr>
          <a:xfrm>
            <a:off x="278937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8" name="Picture Placeholder 4">
            <a:extLst>
              <a:ext uri="{FF2B5EF4-FFF2-40B4-BE49-F238E27FC236}">
                <a16:creationId xmlns="" xmlns:a16="http://schemas.microsoft.com/office/drawing/2014/main" id="{51B653CA-2181-4414-B253-FE615375FFF9}"/>
              </a:ext>
            </a:extLst>
          </p:cNvPr>
          <p:cNvSpPr>
            <a:spLocks noGrp="1"/>
          </p:cNvSpPr>
          <p:nvPr>
            <p:ph type="pic" sz="quarter" idx="16" hasCustomPrompt="1"/>
          </p:nvPr>
        </p:nvSpPr>
        <p:spPr>
          <a:xfrm>
            <a:off x="505011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9" name="Picture Placeholder 4">
            <a:extLst>
              <a:ext uri="{FF2B5EF4-FFF2-40B4-BE49-F238E27FC236}">
                <a16:creationId xmlns="" xmlns:a16="http://schemas.microsoft.com/office/drawing/2014/main" id="{BC25F631-0AE1-487C-AC56-836223C64257}"/>
              </a:ext>
            </a:extLst>
          </p:cNvPr>
          <p:cNvSpPr>
            <a:spLocks noGrp="1"/>
          </p:cNvSpPr>
          <p:nvPr>
            <p:ph type="pic" sz="quarter" idx="17" hasCustomPrompt="1"/>
          </p:nvPr>
        </p:nvSpPr>
        <p:spPr>
          <a:xfrm>
            <a:off x="505011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30" name="Picture Placeholder 4">
            <a:extLst>
              <a:ext uri="{FF2B5EF4-FFF2-40B4-BE49-F238E27FC236}">
                <a16:creationId xmlns="" xmlns:a16="http://schemas.microsoft.com/office/drawing/2014/main" id="{8B1BD9B3-BEAE-4572-8A9F-3553860D0A23}"/>
              </a:ext>
            </a:extLst>
          </p:cNvPr>
          <p:cNvSpPr>
            <a:spLocks noGrp="1"/>
          </p:cNvSpPr>
          <p:nvPr>
            <p:ph type="pic" sz="quarter" idx="18" hasCustomPrompt="1"/>
          </p:nvPr>
        </p:nvSpPr>
        <p:spPr>
          <a:xfrm>
            <a:off x="731085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1" name="Picture Placeholder 4">
            <a:extLst>
              <a:ext uri="{FF2B5EF4-FFF2-40B4-BE49-F238E27FC236}">
                <a16:creationId xmlns="" xmlns:a16="http://schemas.microsoft.com/office/drawing/2014/main" id="{1F43FC1C-88CF-44C6-AC4E-B9BE8D368935}"/>
              </a:ext>
            </a:extLst>
          </p:cNvPr>
          <p:cNvSpPr>
            <a:spLocks noGrp="1"/>
          </p:cNvSpPr>
          <p:nvPr>
            <p:ph type="pic" sz="quarter" idx="19" hasCustomPrompt="1"/>
          </p:nvPr>
        </p:nvSpPr>
        <p:spPr>
          <a:xfrm>
            <a:off x="731085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32" name="Picture Placeholder 4">
            <a:extLst>
              <a:ext uri="{FF2B5EF4-FFF2-40B4-BE49-F238E27FC236}">
                <a16:creationId xmlns="" xmlns:a16="http://schemas.microsoft.com/office/drawing/2014/main" id="{3F203F8E-CB34-4932-8439-38A8ECD9624E}"/>
              </a:ext>
            </a:extLst>
          </p:cNvPr>
          <p:cNvSpPr>
            <a:spLocks noGrp="1"/>
          </p:cNvSpPr>
          <p:nvPr>
            <p:ph type="pic" sz="quarter" idx="20" hasCustomPrompt="1"/>
          </p:nvPr>
        </p:nvSpPr>
        <p:spPr>
          <a:xfrm>
            <a:off x="957159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3" name="Picture Placeholder 4">
            <a:extLst>
              <a:ext uri="{FF2B5EF4-FFF2-40B4-BE49-F238E27FC236}">
                <a16:creationId xmlns="" xmlns:a16="http://schemas.microsoft.com/office/drawing/2014/main" id="{6DB087BA-BE51-4439-8BA7-8AF5ECD4DFA6}"/>
              </a:ext>
            </a:extLst>
          </p:cNvPr>
          <p:cNvSpPr>
            <a:spLocks noGrp="1"/>
          </p:cNvSpPr>
          <p:nvPr>
            <p:ph type="pic" sz="quarter" idx="21" hasCustomPrompt="1"/>
          </p:nvPr>
        </p:nvSpPr>
        <p:spPr>
          <a:xfrm>
            <a:off x="9571598" y="3923767"/>
            <a:ext cx="2073275" cy="2203450"/>
          </a:xfrm>
          <a:solidFill>
            <a:schemeClr val="bg1">
              <a:lumMod val="95000"/>
            </a:schemeClr>
          </a:solidFill>
        </p:spPr>
        <p:txBody>
          <a:bodyPr/>
          <a:lstStyle>
            <a:lvl1pPr marL="0" indent="0">
              <a:buNone/>
              <a:defRPr/>
            </a:lvl1pPr>
          </a:lstStyle>
          <a:p>
            <a:r>
              <a:rPr lang="en-GB" dirty="0"/>
              <a:t>ADD PICTURE</a:t>
            </a:r>
          </a:p>
        </p:txBody>
      </p:sp>
    </p:spTree>
    <p:extLst>
      <p:ext uri="{BB962C8B-B14F-4D97-AF65-F5344CB8AC3E}">
        <p14:creationId xmlns:p14="http://schemas.microsoft.com/office/powerpoint/2010/main" val="4074997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layout 3">
    <p:spTree>
      <p:nvGrpSpPr>
        <p:cNvPr id="1" name=""/>
        <p:cNvGrpSpPr/>
        <p:nvPr/>
      </p:nvGrpSpPr>
      <p:grpSpPr>
        <a:xfrm>
          <a:off x="0" y="0"/>
          <a:ext cx="0" cy="0"/>
          <a:chOff x="0" y="0"/>
          <a:chExt cx="0" cy="0"/>
        </a:xfrm>
      </p:grpSpPr>
      <p:sp>
        <p:nvSpPr>
          <p:cNvPr id="29" name="Picture Placeholder 4">
            <a:extLst>
              <a:ext uri="{FF2B5EF4-FFF2-40B4-BE49-F238E27FC236}">
                <a16:creationId xmlns="" xmlns:a16="http://schemas.microsoft.com/office/drawing/2014/main" id="{BC25F631-0AE1-487C-AC56-836223C64257}"/>
              </a:ext>
            </a:extLst>
          </p:cNvPr>
          <p:cNvSpPr>
            <a:spLocks noGrp="1"/>
          </p:cNvSpPr>
          <p:nvPr>
            <p:ph type="pic" sz="quarter" idx="17" hasCustomPrompt="1"/>
          </p:nvPr>
        </p:nvSpPr>
        <p:spPr>
          <a:xfrm>
            <a:off x="2789378" y="3923767"/>
            <a:ext cx="4334016" cy="2203450"/>
          </a:xfrm>
          <a:solidFill>
            <a:schemeClr val="bg1">
              <a:lumMod val="95000"/>
            </a:schemeClr>
          </a:solidFill>
        </p:spPr>
        <p:txBody>
          <a:bodyPr/>
          <a:lstStyle>
            <a:lvl1pPr marL="0" indent="0">
              <a:buNone/>
              <a:defRPr/>
            </a:lvl1pPr>
          </a:lstStyle>
          <a:p>
            <a:r>
              <a:rPr lang="en-GB" dirty="0"/>
              <a:t>ADD PICTURE</a:t>
            </a:r>
          </a:p>
        </p:txBody>
      </p:sp>
      <p:sp>
        <p:nvSpPr>
          <p:cNvPr id="5" name="Picture Placeholder 4">
            <a:extLst>
              <a:ext uri="{FF2B5EF4-FFF2-40B4-BE49-F238E27FC236}">
                <a16:creationId xmlns="" xmlns:a16="http://schemas.microsoft.com/office/drawing/2014/main"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 xmlns:a16="http://schemas.microsoft.com/office/drawing/2014/main"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 xmlns:a16="http://schemas.microsoft.com/office/drawing/2014/main"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 xmlns:a16="http://schemas.microsoft.com/office/drawing/2014/main" id="{824ADE96-C5DC-4ECC-9741-2AF62E710F5C}"/>
              </a:ext>
            </a:extLst>
          </p:cNvPr>
          <p:cNvSpPr>
            <a:spLocks noGrp="1"/>
          </p:cNvSpPr>
          <p:nvPr>
            <p:ph type="pic" sz="quarter" idx="13" hasCustomPrompt="1"/>
          </p:nvPr>
        </p:nvSpPr>
        <p:spPr>
          <a:xfrm>
            <a:off x="52863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26" name="Picture Placeholder 4">
            <a:extLst>
              <a:ext uri="{FF2B5EF4-FFF2-40B4-BE49-F238E27FC236}">
                <a16:creationId xmlns="" xmlns:a16="http://schemas.microsoft.com/office/drawing/2014/main" id="{11F13FB7-EAFC-4F61-904A-06E92052DA76}"/>
              </a:ext>
            </a:extLst>
          </p:cNvPr>
          <p:cNvSpPr>
            <a:spLocks noGrp="1"/>
          </p:cNvSpPr>
          <p:nvPr>
            <p:ph type="pic" sz="quarter" idx="14" hasCustomPrompt="1"/>
          </p:nvPr>
        </p:nvSpPr>
        <p:spPr>
          <a:xfrm>
            <a:off x="278937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8" name="Picture Placeholder 4">
            <a:extLst>
              <a:ext uri="{FF2B5EF4-FFF2-40B4-BE49-F238E27FC236}">
                <a16:creationId xmlns="" xmlns:a16="http://schemas.microsoft.com/office/drawing/2014/main" id="{51B653CA-2181-4414-B253-FE615375FFF9}"/>
              </a:ext>
            </a:extLst>
          </p:cNvPr>
          <p:cNvSpPr>
            <a:spLocks noGrp="1"/>
          </p:cNvSpPr>
          <p:nvPr>
            <p:ph type="pic" sz="quarter" idx="16" hasCustomPrompt="1"/>
          </p:nvPr>
        </p:nvSpPr>
        <p:spPr>
          <a:xfrm>
            <a:off x="5050118" y="1520825"/>
            <a:ext cx="6603720" cy="2203450"/>
          </a:xfrm>
          <a:solidFill>
            <a:schemeClr val="bg1">
              <a:lumMod val="95000"/>
            </a:schemeClr>
          </a:solidFill>
        </p:spPr>
        <p:txBody>
          <a:bodyPr/>
          <a:lstStyle>
            <a:lvl1pPr marL="0" indent="0">
              <a:buNone/>
              <a:defRPr/>
            </a:lvl1pPr>
          </a:lstStyle>
          <a:p>
            <a:r>
              <a:rPr lang="en-GB" dirty="0"/>
              <a:t>ADD PICTURE</a:t>
            </a:r>
          </a:p>
        </p:txBody>
      </p:sp>
      <p:sp>
        <p:nvSpPr>
          <p:cNvPr id="31" name="Picture Placeholder 4">
            <a:extLst>
              <a:ext uri="{FF2B5EF4-FFF2-40B4-BE49-F238E27FC236}">
                <a16:creationId xmlns="" xmlns:a16="http://schemas.microsoft.com/office/drawing/2014/main" id="{1F43FC1C-88CF-44C6-AC4E-B9BE8D368935}"/>
              </a:ext>
            </a:extLst>
          </p:cNvPr>
          <p:cNvSpPr>
            <a:spLocks noGrp="1"/>
          </p:cNvSpPr>
          <p:nvPr>
            <p:ph type="pic" sz="quarter" idx="19" hasCustomPrompt="1"/>
          </p:nvPr>
        </p:nvSpPr>
        <p:spPr>
          <a:xfrm>
            <a:off x="731085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33" name="Picture Placeholder 4">
            <a:extLst>
              <a:ext uri="{FF2B5EF4-FFF2-40B4-BE49-F238E27FC236}">
                <a16:creationId xmlns="" xmlns:a16="http://schemas.microsoft.com/office/drawing/2014/main" id="{6DB087BA-BE51-4439-8BA7-8AF5ECD4DFA6}"/>
              </a:ext>
            </a:extLst>
          </p:cNvPr>
          <p:cNvSpPr>
            <a:spLocks noGrp="1"/>
          </p:cNvSpPr>
          <p:nvPr>
            <p:ph type="pic" sz="quarter" idx="21" hasCustomPrompt="1"/>
          </p:nvPr>
        </p:nvSpPr>
        <p:spPr>
          <a:xfrm>
            <a:off x="9571598" y="3923767"/>
            <a:ext cx="2073275" cy="2203450"/>
          </a:xfrm>
          <a:solidFill>
            <a:schemeClr val="bg1">
              <a:lumMod val="95000"/>
            </a:schemeClr>
          </a:solidFill>
        </p:spPr>
        <p:txBody>
          <a:bodyPr/>
          <a:lstStyle>
            <a:lvl1pPr marL="0" indent="0">
              <a:buNone/>
              <a:defRPr/>
            </a:lvl1pPr>
          </a:lstStyle>
          <a:p>
            <a:r>
              <a:rPr lang="en-GB" dirty="0"/>
              <a:t>ADD PICTURE</a:t>
            </a:r>
          </a:p>
        </p:txBody>
      </p:sp>
    </p:spTree>
    <p:extLst>
      <p:ext uri="{BB962C8B-B14F-4D97-AF65-F5344CB8AC3E}">
        <p14:creationId xmlns:p14="http://schemas.microsoft.com/office/powerpoint/2010/main" val="27067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ain title blue">
    <p:bg>
      <p:bgPr>
        <a:solidFill>
          <a:srgbClr val="00B0EB"/>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7" y="944563"/>
            <a:ext cx="5400000" cy="1715862"/>
          </a:xfrm>
        </p:spPr>
        <p:txBody>
          <a:bodyPr vert="horz" lIns="0" tIns="0" rIns="0" bIns="0" rtlCol="0" anchor="b">
            <a:noAutofit/>
          </a:bodyPr>
          <a:lstStyle>
            <a:lvl1pPr algn="l">
              <a:defRPr lang="en-ZA" sz="36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7" y="2678355"/>
            <a:ext cx="5400000" cy="555343"/>
          </a:xfrm>
        </p:spPr>
        <p:txBody>
          <a:bodyPr/>
          <a:lstStyle>
            <a:lvl1pPr marL="0" indent="0" algn="l">
              <a:lnSpc>
                <a:spcPct val="100000"/>
              </a:lnSpc>
              <a:spcBef>
                <a:spcPts val="0"/>
              </a:spcBef>
              <a:buNone/>
              <a:defRPr sz="1600" b="0" i="0" cap="none"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2" name="Group 1">
            <a:extLst>
              <a:ext uri="{FF2B5EF4-FFF2-40B4-BE49-F238E27FC236}">
                <a16:creationId xmlns="" xmlns:a16="http://schemas.microsoft.com/office/drawing/2014/main" id="{874D17E6-917E-4CEC-950D-286565587A89}"/>
              </a:ext>
            </a:extLst>
          </p:cNvPr>
          <p:cNvGrpSpPr/>
          <p:nvPr userDrawn="1"/>
        </p:nvGrpSpPr>
        <p:grpSpPr>
          <a:xfrm>
            <a:off x="-8965" y="358026"/>
            <a:ext cx="12200965" cy="6499974"/>
            <a:chOff x="-8965" y="358026"/>
            <a:chExt cx="12200965" cy="6499974"/>
          </a:xfrm>
        </p:grpSpPr>
        <p:cxnSp>
          <p:nvCxnSpPr>
            <p:cNvPr id="10" name="Straight Connector 9">
              <a:extLst>
                <a:ext uri="{FF2B5EF4-FFF2-40B4-BE49-F238E27FC236}">
                  <a16:creationId xmlns="" xmlns:a16="http://schemas.microsoft.com/office/drawing/2014/main"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 xmlns:a16="http://schemas.microsoft.com/office/drawing/2014/main" id="{F7B41BA2-520F-4160-9574-35B160DDFD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nvGrpSpPr>
            <p:cNvPr id="13" name="Group 12">
              <a:extLst>
                <a:ext uri="{FF2B5EF4-FFF2-40B4-BE49-F238E27FC236}">
                  <a16:creationId xmlns="" xmlns:a16="http://schemas.microsoft.com/office/drawing/2014/main"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 xmlns:a16="http://schemas.microsoft.com/office/drawing/2014/main" id="{36450F7E-8E5F-4A06-934E-44928F9E159D}"/>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 xmlns:a16="http://schemas.microsoft.com/office/drawing/2014/main" id="{93E9C61E-EECF-453F-A9A1-10AEDED67173}"/>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 xmlns:a16="http://schemas.microsoft.com/office/drawing/2014/main" id="{E806F4E7-08A6-4FB1-B047-255D9CA3363B}"/>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 xmlns:a16="http://schemas.microsoft.com/office/drawing/2014/main" id="{7084AF1D-2556-4F4F-AAF7-4043D927C9A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 xmlns:a16="http://schemas.microsoft.com/office/drawing/2014/main" id="{84204CB6-6B6E-4330-A9DB-B191FEF9793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 xmlns:a16="http://schemas.microsoft.com/office/drawing/2014/main" id="{674B8B85-BBB3-437A-8456-CD5EDB81837E}"/>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grpSp>
    </p:spTree>
    <p:extLst>
      <p:ext uri="{BB962C8B-B14F-4D97-AF65-F5344CB8AC3E}">
        <p14:creationId xmlns:p14="http://schemas.microsoft.com/office/powerpoint/2010/main" val="36624326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V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 xmlns:a16="http://schemas.microsoft.com/office/drawing/2014/main"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 xmlns:a16="http://schemas.microsoft.com/office/drawing/2014/main"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6" name="Picture Placeholder 4">
            <a:extLst>
              <a:ext uri="{FF2B5EF4-FFF2-40B4-BE49-F238E27FC236}">
                <a16:creationId xmlns="" xmlns:a16="http://schemas.microsoft.com/office/drawing/2014/main" id="{11F13FB7-EAFC-4F61-904A-06E92052DA76}"/>
              </a:ext>
            </a:extLst>
          </p:cNvPr>
          <p:cNvSpPr>
            <a:spLocks noGrp="1"/>
          </p:cNvSpPr>
          <p:nvPr>
            <p:ph type="pic" sz="quarter" idx="14" hasCustomPrompt="1"/>
          </p:nvPr>
        </p:nvSpPr>
        <p:spPr>
          <a:xfrm>
            <a:off x="278937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8" name="Picture Placeholder 4">
            <a:extLst>
              <a:ext uri="{FF2B5EF4-FFF2-40B4-BE49-F238E27FC236}">
                <a16:creationId xmlns="" xmlns:a16="http://schemas.microsoft.com/office/drawing/2014/main" id="{51B653CA-2181-4414-B253-FE615375FFF9}"/>
              </a:ext>
            </a:extLst>
          </p:cNvPr>
          <p:cNvSpPr>
            <a:spLocks noGrp="1"/>
          </p:cNvSpPr>
          <p:nvPr>
            <p:ph type="pic" sz="quarter" idx="16" hasCustomPrompt="1"/>
          </p:nvPr>
        </p:nvSpPr>
        <p:spPr>
          <a:xfrm>
            <a:off x="505011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0" name="Picture Placeholder 4">
            <a:extLst>
              <a:ext uri="{FF2B5EF4-FFF2-40B4-BE49-F238E27FC236}">
                <a16:creationId xmlns="" xmlns:a16="http://schemas.microsoft.com/office/drawing/2014/main" id="{8B1BD9B3-BEAE-4572-8A9F-3553860D0A23}"/>
              </a:ext>
            </a:extLst>
          </p:cNvPr>
          <p:cNvSpPr>
            <a:spLocks noGrp="1"/>
          </p:cNvSpPr>
          <p:nvPr>
            <p:ph type="pic" sz="quarter" idx="18" hasCustomPrompt="1"/>
          </p:nvPr>
        </p:nvSpPr>
        <p:spPr>
          <a:xfrm>
            <a:off x="731085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2" name="Picture Placeholder 4">
            <a:extLst>
              <a:ext uri="{FF2B5EF4-FFF2-40B4-BE49-F238E27FC236}">
                <a16:creationId xmlns="" xmlns:a16="http://schemas.microsoft.com/office/drawing/2014/main" id="{3F203F8E-CB34-4932-8439-38A8ECD9624E}"/>
              </a:ext>
            </a:extLst>
          </p:cNvPr>
          <p:cNvSpPr>
            <a:spLocks noGrp="1"/>
          </p:cNvSpPr>
          <p:nvPr>
            <p:ph type="pic" sz="quarter" idx="20" hasCustomPrompt="1"/>
          </p:nvPr>
        </p:nvSpPr>
        <p:spPr>
          <a:xfrm>
            <a:off x="9571598" y="1520825"/>
            <a:ext cx="2073275" cy="2203450"/>
          </a:xfrm>
          <a:solidFill>
            <a:schemeClr val="bg1">
              <a:lumMod val="95000"/>
            </a:schemeClr>
          </a:solidFill>
        </p:spPr>
        <p:txBody>
          <a:bodyPr/>
          <a:lstStyle>
            <a:lvl1pPr marL="0" indent="0">
              <a:buNone/>
              <a:defRPr/>
            </a:lvl1pPr>
          </a:lstStyle>
          <a:p>
            <a:r>
              <a:rPr lang="en-GB" dirty="0"/>
              <a:t>ADD PICTURE</a:t>
            </a:r>
          </a:p>
        </p:txBody>
      </p:sp>
      <p:cxnSp>
        <p:nvCxnSpPr>
          <p:cNvPr id="3" name="Straight Connector 2">
            <a:extLst>
              <a:ext uri="{FF2B5EF4-FFF2-40B4-BE49-F238E27FC236}">
                <a16:creationId xmlns="" xmlns:a16="http://schemas.microsoft.com/office/drawing/2014/main" id="{8C0A27AC-3DDA-4888-B685-8E687DB5FECB}"/>
              </a:ext>
            </a:extLst>
          </p:cNvPr>
          <p:cNvCxnSpPr/>
          <p:nvPr userDrawn="1"/>
        </p:nvCxnSpPr>
        <p:spPr>
          <a:xfrm>
            <a:off x="52863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 xmlns:a16="http://schemas.microsoft.com/office/drawing/2014/main" id="{AF3EC476-4507-4A10-BEF8-B7935B7A2393}"/>
              </a:ext>
            </a:extLst>
          </p:cNvPr>
          <p:cNvSpPr>
            <a:spLocks noGrp="1"/>
          </p:cNvSpPr>
          <p:nvPr>
            <p:ph type="body" sz="quarter" idx="21" hasCustomPrompt="1"/>
          </p:nvPr>
        </p:nvSpPr>
        <p:spPr>
          <a:xfrm>
            <a:off x="52863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18" name="Text Placeholder 5">
            <a:extLst>
              <a:ext uri="{FF2B5EF4-FFF2-40B4-BE49-F238E27FC236}">
                <a16:creationId xmlns="" xmlns:a16="http://schemas.microsoft.com/office/drawing/2014/main" id="{31E5ACED-7CDB-4347-A64C-D00D31F0A23D}"/>
              </a:ext>
            </a:extLst>
          </p:cNvPr>
          <p:cNvSpPr>
            <a:spLocks noGrp="1"/>
          </p:cNvSpPr>
          <p:nvPr>
            <p:ph type="body" sz="quarter" idx="22" hasCustomPrompt="1"/>
          </p:nvPr>
        </p:nvSpPr>
        <p:spPr>
          <a:xfrm>
            <a:off x="52863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19" name="Straight Connector 18">
            <a:extLst>
              <a:ext uri="{FF2B5EF4-FFF2-40B4-BE49-F238E27FC236}">
                <a16:creationId xmlns="" xmlns:a16="http://schemas.microsoft.com/office/drawing/2014/main" id="{FFAF44B1-7854-4367-ACF5-6BFB046DCA0F}"/>
              </a:ext>
            </a:extLst>
          </p:cNvPr>
          <p:cNvCxnSpPr/>
          <p:nvPr userDrawn="1"/>
        </p:nvCxnSpPr>
        <p:spPr>
          <a:xfrm>
            <a:off x="278937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5">
            <a:extLst>
              <a:ext uri="{FF2B5EF4-FFF2-40B4-BE49-F238E27FC236}">
                <a16:creationId xmlns="" xmlns:a16="http://schemas.microsoft.com/office/drawing/2014/main" id="{2402A0DD-49E3-43AA-BA12-2C702DE21847}"/>
              </a:ext>
            </a:extLst>
          </p:cNvPr>
          <p:cNvSpPr>
            <a:spLocks noGrp="1"/>
          </p:cNvSpPr>
          <p:nvPr>
            <p:ph type="body" sz="quarter" idx="23" hasCustomPrompt="1"/>
          </p:nvPr>
        </p:nvSpPr>
        <p:spPr>
          <a:xfrm>
            <a:off x="278937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21" name="Text Placeholder 5">
            <a:extLst>
              <a:ext uri="{FF2B5EF4-FFF2-40B4-BE49-F238E27FC236}">
                <a16:creationId xmlns="" xmlns:a16="http://schemas.microsoft.com/office/drawing/2014/main" id="{1A8791D8-F9F9-445E-BC06-89C252BF3DD8}"/>
              </a:ext>
            </a:extLst>
          </p:cNvPr>
          <p:cNvSpPr>
            <a:spLocks noGrp="1"/>
          </p:cNvSpPr>
          <p:nvPr>
            <p:ph type="body" sz="quarter" idx="24" hasCustomPrompt="1"/>
          </p:nvPr>
        </p:nvSpPr>
        <p:spPr>
          <a:xfrm>
            <a:off x="278937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22" name="Straight Connector 21">
            <a:extLst>
              <a:ext uri="{FF2B5EF4-FFF2-40B4-BE49-F238E27FC236}">
                <a16:creationId xmlns="" xmlns:a16="http://schemas.microsoft.com/office/drawing/2014/main" id="{6381A253-73F7-47FC-957F-BCCE9FF6CFB2}"/>
              </a:ext>
            </a:extLst>
          </p:cNvPr>
          <p:cNvCxnSpPr/>
          <p:nvPr userDrawn="1"/>
        </p:nvCxnSpPr>
        <p:spPr>
          <a:xfrm>
            <a:off x="505011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 xmlns:a16="http://schemas.microsoft.com/office/drawing/2014/main" id="{CAF77ACC-4F86-4A40-BD14-CA2346F9BF3B}"/>
              </a:ext>
            </a:extLst>
          </p:cNvPr>
          <p:cNvSpPr>
            <a:spLocks noGrp="1"/>
          </p:cNvSpPr>
          <p:nvPr>
            <p:ph type="body" sz="quarter" idx="25" hasCustomPrompt="1"/>
          </p:nvPr>
        </p:nvSpPr>
        <p:spPr>
          <a:xfrm>
            <a:off x="505011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24" name="Text Placeholder 5">
            <a:extLst>
              <a:ext uri="{FF2B5EF4-FFF2-40B4-BE49-F238E27FC236}">
                <a16:creationId xmlns="" xmlns:a16="http://schemas.microsoft.com/office/drawing/2014/main" id="{CCE2DE24-06E3-4EEC-87DC-E6510B5CAB66}"/>
              </a:ext>
            </a:extLst>
          </p:cNvPr>
          <p:cNvSpPr>
            <a:spLocks noGrp="1"/>
          </p:cNvSpPr>
          <p:nvPr>
            <p:ph type="body" sz="quarter" idx="26" hasCustomPrompt="1"/>
          </p:nvPr>
        </p:nvSpPr>
        <p:spPr>
          <a:xfrm>
            <a:off x="505011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34" name="Straight Connector 33">
            <a:extLst>
              <a:ext uri="{FF2B5EF4-FFF2-40B4-BE49-F238E27FC236}">
                <a16:creationId xmlns="" xmlns:a16="http://schemas.microsoft.com/office/drawing/2014/main" id="{D5F52AC8-6688-4F1C-92A4-B981297CADA6}"/>
              </a:ext>
            </a:extLst>
          </p:cNvPr>
          <p:cNvCxnSpPr/>
          <p:nvPr userDrawn="1"/>
        </p:nvCxnSpPr>
        <p:spPr>
          <a:xfrm>
            <a:off x="731085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 xmlns:a16="http://schemas.microsoft.com/office/drawing/2014/main" id="{49DF3A04-911F-44D9-8583-4DDB84A348AB}"/>
              </a:ext>
            </a:extLst>
          </p:cNvPr>
          <p:cNvSpPr>
            <a:spLocks noGrp="1"/>
          </p:cNvSpPr>
          <p:nvPr>
            <p:ph type="body" sz="quarter" idx="27" hasCustomPrompt="1"/>
          </p:nvPr>
        </p:nvSpPr>
        <p:spPr>
          <a:xfrm>
            <a:off x="731085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36" name="Text Placeholder 5">
            <a:extLst>
              <a:ext uri="{FF2B5EF4-FFF2-40B4-BE49-F238E27FC236}">
                <a16:creationId xmlns="" xmlns:a16="http://schemas.microsoft.com/office/drawing/2014/main" id="{AD0F42BD-98A6-48A2-BF58-4675FDE5646D}"/>
              </a:ext>
            </a:extLst>
          </p:cNvPr>
          <p:cNvSpPr>
            <a:spLocks noGrp="1"/>
          </p:cNvSpPr>
          <p:nvPr>
            <p:ph type="body" sz="quarter" idx="28" hasCustomPrompt="1"/>
          </p:nvPr>
        </p:nvSpPr>
        <p:spPr>
          <a:xfrm>
            <a:off x="731085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37" name="Straight Connector 36">
            <a:extLst>
              <a:ext uri="{FF2B5EF4-FFF2-40B4-BE49-F238E27FC236}">
                <a16:creationId xmlns="" xmlns:a16="http://schemas.microsoft.com/office/drawing/2014/main" id="{BAFFCC89-3FBF-49BE-86A1-6E4A0422671E}"/>
              </a:ext>
            </a:extLst>
          </p:cNvPr>
          <p:cNvCxnSpPr/>
          <p:nvPr userDrawn="1"/>
        </p:nvCxnSpPr>
        <p:spPr>
          <a:xfrm>
            <a:off x="957159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Text Placeholder 5">
            <a:extLst>
              <a:ext uri="{FF2B5EF4-FFF2-40B4-BE49-F238E27FC236}">
                <a16:creationId xmlns="" xmlns:a16="http://schemas.microsoft.com/office/drawing/2014/main" id="{3263C633-7B80-4D78-97B9-D0FBC45FFAB6}"/>
              </a:ext>
            </a:extLst>
          </p:cNvPr>
          <p:cNvSpPr>
            <a:spLocks noGrp="1"/>
          </p:cNvSpPr>
          <p:nvPr>
            <p:ph type="body" sz="quarter" idx="29" hasCustomPrompt="1"/>
          </p:nvPr>
        </p:nvSpPr>
        <p:spPr>
          <a:xfrm>
            <a:off x="957159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39" name="Text Placeholder 5">
            <a:extLst>
              <a:ext uri="{FF2B5EF4-FFF2-40B4-BE49-F238E27FC236}">
                <a16:creationId xmlns="" xmlns:a16="http://schemas.microsoft.com/office/drawing/2014/main" id="{3991F402-9E5A-4E57-B18E-DDB6027C16E2}"/>
              </a:ext>
            </a:extLst>
          </p:cNvPr>
          <p:cNvSpPr>
            <a:spLocks noGrp="1"/>
          </p:cNvSpPr>
          <p:nvPr>
            <p:ph type="body" sz="quarter" idx="30" hasCustomPrompt="1"/>
          </p:nvPr>
        </p:nvSpPr>
        <p:spPr>
          <a:xfrm>
            <a:off x="957159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spTree>
    <p:extLst>
      <p:ext uri="{BB962C8B-B14F-4D97-AF65-F5344CB8AC3E}">
        <p14:creationId xmlns:p14="http://schemas.microsoft.com/office/powerpoint/2010/main" val="22713034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 layout blue RHS">
    <p:spTree>
      <p:nvGrpSpPr>
        <p:cNvPr id="1" name=""/>
        <p:cNvGrpSpPr/>
        <p:nvPr/>
      </p:nvGrpSpPr>
      <p:grpSpPr>
        <a:xfrm>
          <a:off x="0" y="0"/>
          <a:ext cx="0" cy="0"/>
          <a:chOff x="0" y="0"/>
          <a:chExt cx="0" cy="0"/>
        </a:xfrm>
      </p:grpSpPr>
      <p:sp>
        <p:nvSpPr>
          <p:cNvPr id="9" name="Rectangle 8"/>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528638" y="1520825"/>
            <a:ext cx="5016499" cy="4608513"/>
          </a:xfrm>
        </p:spPr>
        <p:txBody>
          <a:bodyPr vert="horz" lIns="0" tIns="45720" rIns="91440" bIns="45720" rtlCol="0">
            <a:noAutofit/>
          </a:bodyPr>
          <a:lstStyle>
            <a:lvl1pPr>
              <a:defRPr lang="en-US"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 xmlns:a16="http://schemas.microsoft.com/office/drawing/2014/main" id="{EF3DC44F-A27C-44C5-B1EB-1C401464D90B}"/>
              </a:ext>
            </a:extLst>
          </p:cNvPr>
          <p:cNvSpPr>
            <a:spLocks noGrp="1"/>
          </p:cNvSpPr>
          <p:nvPr>
            <p:ph type="body" sz="quarter" idx="11" hasCustomPrompt="1"/>
          </p:nvPr>
        </p:nvSpPr>
        <p:spPr>
          <a:xfrm>
            <a:off x="532932" y="944512"/>
            <a:ext cx="5012205"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 xmlns:a16="http://schemas.microsoft.com/office/drawing/2014/main" id="{0511C997-15AC-4410-B8D7-064B6019F802}"/>
              </a:ext>
            </a:extLst>
          </p:cNvPr>
          <p:cNvSpPr>
            <a:spLocks noGrp="1"/>
          </p:cNvSpPr>
          <p:nvPr>
            <p:ph type="title" hasCustomPrompt="1"/>
          </p:nvPr>
        </p:nvSpPr>
        <p:spPr>
          <a:xfrm>
            <a:off x="532932"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12" name="TextBox 11">
            <a:extLst>
              <a:ext uri="{FF2B5EF4-FFF2-40B4-BE49-F238E27FC236}">
                <a16:creationId xmlns="" xmlns:a16="http://schemas.microsoft.com/office/drawing/2014/main" id="{A1F0C5EA-05ED-4515-B665-500CCFF83108}"/>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lumMod val="50000"/>
                  </a:schemeClr>
                </a:solidFill>
              </a:rPr>
              <a:pPr algn="l"/>
              <a:t>‹#›</a:t>
            </a:fld>
            <a:endParaRPr lang="en-GB" sz="850" dirty="0">
              <a:solidFill>
                <a:schemeClr val="bg1">
                  <a:lumMod val="50000"/>
                </a:schemeClr>
              </a:solidFill>
            </a:endParaRPr>
          </a:p>
        </p:txBody>
      </p:sp>
      <p:pic>
        <p:nvPicPr>
          <p:cNvPr id="10" name="Picture 9">
            <a:extLst>
              <a:ext uri="{FF2B5EF4-FFF2-40B4-BE49-F238E27FC236}">
                <a16:creationId xmlns="" xmlns:a16="http://schemas.microsoft.com/office/drawing/2014/main" id="{B5E81BBD-FD6B-4688-AE48-C55880EC2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29055274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plit layout blue LHS">
    <p:spTree>
      <p:nvGrpSpPr>
        <p:cNvPr id="1" name=""/>
        <p:cNvGrpSpPr/>
        <p:nvPr/>
      </p:nvGrpSpPr>
      <p:grpSpPr>
        <a:xfrm>
          <a:off x="0" y="0"/>
          <a:ext cx="0" cy="0"/>
          <a:chOff x="0" y="0"/>
          <a:chExt cx="0" cy="0"/>
        </a:xfrm>
      </p:grpSpPr>
      <p:sp>
        <p:nvSpPr>
          <p:cNvPr id="9" name="Rectangle 8"/>
          <p:cNvSpPr/>
          <p:nvPr userDrawn="1"/>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6637898" y="1520825"/>
            <a:ext cx="5015940" cy="4608513"/>
          </a:xfrm>
        </p:spPr>
        <p:txBody>
          <a:bodyPr vert="horz" lIns="0" tIns="45720" rIns="91440" bIns="45720" rtlCol="0">
            <a:noAutofit/>
          </a:bodyPr>
          <a:lstStyle>
            <a:lvl1pPr>
              <a:defRPr lang="en-US"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first level</a:t>
            </a:r>
          </a:p>
          <a:p>
            <a:pPr lvl="1"/>
            <a:r>
              <a:rPr lang="en-US" dirty="0"/>
              <a:t>Second level</a:t>
            </a:r>
          </a:p>
          <a:p>
            <a:pPr lvl="2"/>
            <a:r>
              <a:rPr lang="en-US" dirty="0"/>
              <a:t>Third level</a:t>
            </a:r>
            <a:endParaRPr lang="en-GB" dirty="0"/>
          </a:p>
        </p:txBody>
      </p:sp>
      <p:pic>
        <p:nvPicPr>
          <p:cNvPr id="8" name="Picture 7">
            <a:extLst>
              <a:ext uri="{FF2B5EF4-FFF2-40B4-BE49-F238E27FC236}">
                <a16:creationId xmlns="" xmlns:a16="http://schemas.microsoft.com/office/drawing/2014/main" id="{49B19D3B-144A-42B7-88D7-5542C0FB8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
        <p:nvSpPr>
          <p:cNvPr id="11" name="Text Placeholder 6">
            <a:extLst>
              <a:ext uri="{FF2B5EF4-FFF2-40B4-BE49-F238E27FC236}">
                <a16:creationId xmlns="" xmlns:a16="http://schemas.microsoft.com/office/drawing/2014/main" id="{6246855B-B75B-4CFF-9A80-2B7EA423800D}"/>
              </a:ext>
            </a:extLst>
          </p:cNvPr>
          <p:cNvSpPr>
            <a:spLocks noGrp="1"/>
          </p:cNvSpPr>
          <p:nvPr>
            <p:ph type="body" sz="quarter" idx="11" hasCustomPrompt="1"/>
          </p:nvPr>
        </p:nvSpPr>
        <p:spPr>
          <a:xfrm>
            <a:off x="6637898" y="944512"/>
            <a:ext cx="5012205"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12" name="Title 1">
            <a:extLst>
              <a:ext uri="{FF2B5EF4-FFF2-40B4-BE49-F238E27FC236}">
                <a16:creationId xmlns="" xmlns:a16="http://schemas.microsoft.com/office/drawing/2014/main" id="{0E297013-4D40-4178-9800-AE717779CA1A}"/>
              </a:ext>
            </a:extLst>
          </p:cNvPr>
          <p:cNvSpPr>
            <a:spLocks noGrp="1"/>
          </p:cNvSpPr>
          <p:nvPr>
            <p:ph type="title" hasCustomPrompt="1"/>
          </p:nvPr>
        </p:nvSpPr>
        <p:spPr>
          <a:xfrm>
            <a:off x="6637898"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7" name="Group 6">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10" name="Picture 9">
              <a:extLst>
                <a:ext uri="{FF2B5EF4-FFF2-40B4-BE49-F238E27FC236}">
                  <a16:creationId xmlns="" xmlns:a16="http://schemas.microsoft.com/office/drawing/2014/main"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3" name="Picture 12">
              <a:extLst>
                <a:ext uri="{FF2B5EF4-FFF2-40B4-BE49-F238E27FC236}">
                  <a16:creationId xmlns="" xmlns:a16="http://schemas.microsoft.com/office/drawing/2014/main"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4" name="Picture 13">
              <a:extLst>
                <a:ext uri="{FF2B5EF4-FFF2-40B4-BE49-F238E27FC236}">
                  <a16:creationId xmlns="" xmlns:a16="http://schemas.microsoft.com/office/drawing/2014/main"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5" name="Picture 14">
              <a:extLst>
                <a:ext uri="{FF2B5EF4-FFF2-40B4-BE49-F238E27FC236}">
                  <a16:creationId xmlns="" xmlns:a16="http://schemas.microsoft.com/office/drawing/2014/main"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3713542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Highlights page">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2841813" y="0"/>
            <a:ext cx="93501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a:p>
        </p:txBody>
      </p:sp>
      <p:sp>
        <p:nvSpPr>
          <p:cNvPr id="10" name="Text Placeholder 2">
            <a:extLst>
              <a:ext uri="{FF2B5EF4-FFF2-40B4-BE49-F238E27FC236}">
                <a16:creationId xmlns="" xmlns:a16="http://schemas.microsoft.com/office/drawing/2014/main" id="{B09CA424-958C-400F-8E6E-189C42E1E999}"/>
              </a:ext>
            </a:extLst>
          </p:cNvPr>
          <p:cNvSpPr>
            <a:spLocks noGrp="1"/>
          </p:cNvSpPr>
          <p:nvPr>
            <p:ph type="body" sz="quarter" idx="10" hasCustomPrompt="1"/>
          </p:nvPr>
        </p:nvSpPr>
        <p:spPr>
          <a:xfrm>
            <a:off x="528638" y="447675"/>
            <a:ext cx="1855974" cy="439738"/>
          </a:xfrm>
        </p:spPr>
        <p:txBody>
          <a:bodyPr anchor="b">
            <a:noAutofit/>
          </a:bodyPr>
          <a:lstStyle>
            <a:lvl1pPr marL="0" indent="0">
              <a:buNone/>
              <a:defRPr lang="en-GB" sz="2200" b="1" cap="all" spc="-30" baseline="0" dirty="0">
                <a:solidFill>
                  <a:schemeClr val="bg1"/>
                </a:solidFill>
                <a:latin typeface="+mj-lt"/>
                <a:ea typeface="Lato" panose="020F0502020204030203" pitchFamily="34" charset="0"/>
                <a:cs typeface="Arial" panose="020B0604020202020204" pitchFamily="34" charset="0"/>
              </a:defRPr>
            </a:lvl1pPr>
          </a:lstStyle>
          <a:p>
            <a:pPr marL="177800" lvl="0" indent="-342900">
              <a:lnSpc>
                <a:spcPct val="100000"/>
              </a:lnSpc>
              <a:spcBef>
                <a:spcPct val="0"/>
              </a:spcBef>
            </a:pPr>
            <a:r>
              <a:rPr lang="en-US" dirty="0"/>
              <a:t>Add title</a:t>
            </a:r>
            <a:endParaRPr lang="en-GB" dirty="0"/>
          </a:p>
        </p:txBody>
      </p:sp>
      <p:pic>
        <p:nvPicPr>
          <p:cNvPr id="12" name="Picture 11">
            <a:extLst>
              <a:ext uri="{FF2B5EF4-FFF2-40B4-BE49-F238E27FC236}">
                <a16:creationId xmlns="" xmlns:a16="http://schemas.microsoft.com/office/drawing/2014/main" id="{00CA1440-A84B-4AC2-AF84-55168595EE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
        <p:nvSpPr>
          <p:cNvPr id="6" name="Text Placeholder 2">
            <a:extLst>
              <a:ext uri="{FF2B5EF4-FFF2-40B4-BE49-F238E27FC236}">
                <a16:creationId xmlns="" xmlns:a16="http://schemas.microsoft.com/office/drawing/2014/main" id="{39ED925B-AAB2-4A81-8884-9C64BC8134D3}"/>
              </a:ext>
            </a:extLst>
          </p:cNvPr>
          <p:cNvSpPr>
            <a:spLocks noGrp="1"/>
          </p:cNvSpPr>
          <p:nvPr>
            <p:ph type="body" sz="quarter" idx="16" hasCustomPrompt="1"/>
          </p:nvPr>
        </p:nvSpPr>
        <p:spPr>
          <a:xfrm>
            <a:off x="3300884" y="447675"/>
            <a:ext cx="3686447" cy="439738"/>
          </a:xfrm>
        </p:spPr>
        <p:txBody>
          <a:bodyPr anchor="b">
            <a:noAutofit/>
          </a:bodyPr>
          <a:lstStyle>
            <a:lvl1pPr marL="0" indent="0">
              <a:buNone/>
              <a:defRPr lang="en-GB" sz="1600" b="1" cap="all" spc="-30" baseline="0" dirty="0">
                <a:solidFill>
                  <a:schemeClr val="tx2"/>
                </a:solidFill>
                <a:latin typeface="+mj-lt"/>
                <a:ea typeface="Lato" panose="020F0502020204030203" pitchFamily="34" charset="0"/>
                <a:cs typeface="Arial" panose="020B0604020202020204" pitchFamily="34" charset="0"/>
              </a:defRPr>
            </a:lvl1pPr>
          </a:lstStyle>
          <a:p>
            <a:pPr marL="120650" lvl="0" indent="-285750">
              <a:lnSpc>
                <a:spcPct val="100000"/>
              </a:lnSpc>
              <a:spcBef>
                <a:spcPct val="0"/>
              </a:spcBef>
            </a:pPr>
            <a:r>
              <a:rPr lang="en-US" dirty="0"/>
              <a:t>Add title</a:t>
            </a:r>
            <a:endParaRPr lang="en-GB" dirty="0"/>
          </a:p>
        </p:txBody>
      </p:sp>
      <p:sp>
        <p:nvSpPr>
          <p:cNvPr id="4" name="Text Placeholder 3">
            <a:extLst>
              <a:ext uri="{FF2B5EF4-FFF2-40B4-BE49-F238E27FC236}">
                <a16:creationId xmlns="" xmlns:a16="http://schemas.microsoft.com/office/drawing/2014/main" id="{3CEB1006-472D-450E-A743-215EF03F540D}"/>
              </a:ext>
            </a:extLst>
          </p:cNvPr>
          <p:cNvSpPr>
            <a:spLocks noGrp="1"/>
          </p:cNvSpPr>
          <p:nvPr>
            <p:ph type="body" sz="quarter" idx="18" hasCustomPrompt="1"/>
          </p:nvPr>
        </p:nvSpPr>
        <p:spPr>
          <a:xfrm>
            <a:off x="528638" y="1174750"/>
            <a:ext cx="1855787" cy="5351556"/>
          </a:xfrm>
        </p:spPr>
        <p:txBody>
          <a:bodyPr/>
          <a:lstStyle>
            <a:lvl1pPr>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highlight points</a:t>
            </a:r>
            <a:endParaRPr lang="en-GB" dirty="0"/>
          </a:p>
        </p:txBody>
      </p:sp>
      <p:cxnSp>
        <p:nvCxnSpPr>
          <p:cNvPr id="8" name="Straight Connector 7">
            <a:extLst>
              <a:ext uri="{FF2B5EF4-FFF2-40B4-BE49-F238E27FC236}">
                <a16:creationId xmlns="" xmlns:a16="http://schemas.microsoft.com/office/drawing/2014/main" id="{00286CCD-B0B0-4B2D-9C8E-07D945B0D9E8}"/>
              </a:ext>
            </a:extLst>
          </p:cNvPr>
          <p:cNvCxnSpPr/>
          <p:nvPr userDrawn="1"/>
        </p:nvCxnSpPr>
        <p:spPr>
          <a:xfrm>
            <a:off x="7516907" y="447675"/>
            <a:ext cx="0" cy="568166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 xmlns:a16="http://schemas.microsoft.com/office/drawing/2014/main" id="{08CB7F85-6EAD-42F4-933E-5AB013EF4003}"/>
              </a:ext>
            </a:extLst>
          </p:cNvPr>
          <p:cNvSpPr>
            <a:spLocks noGrp="1"/>
          </p:cNvSpPr>
          <p:nvPr>
            <p:ph type="body" sz="quarter" idx="19" hasCustomPrompt="1"/>
          </p:nvPr>
        </p:nvSpPr>
        <p:spPr>
          <a:xfrm>
            <a:off x="7967391" y="447675"/>
            <a:ext cx="3686447" cy="439738"/>
          </a:xfrm>
        </p:spPr>
        <p:txBody>
          <a:bodyPr anchor="b">
            <a:noAutofit/>
          </a:bodyPr>
          <a:lstStyle>
            <a:lvl1pPr marL="0" indent="0">
              <a:buNone/>
              <a:defRPr lang="en-GB" sz="1600" b="1" cap="all" spc="-30" baseline="0" dirty="0">
                <a:solidFill>
                  <a:schemeClr val="tx2"/>
                </a:solidFill>
                <a:latin typeface="+mj-lt"/>
                <a:ea typeface="Lato" panose="020F0502020204030203" pitchFamily="34" charset="0"/>
                <a:cs typeface="Arial" panose="020B0604020202020204" pitchFamily="34" charset="0"/>
              </a:defRPr>
            </a:lvl1pPr>
          </a:lstStyle>
          <a:p>
            <a:pPr marL="120650" lvl="0" indent="-285750">
              <a:lnSpc>
                <a:spcPct val="100000"/>
              </a:lnSpc>
              <a:spcBef>
                <a:spcPct val="0"/>
              </a:spcBef>
            </a:pPr>
            <a:r>
              <a:rPr lang="en-US" dirty="0"/>
              <a:t>Add title</a:t>
            </a:r>
            <a:endParaRPr lang="en-GB" dirty="0"/>
          </a:p>
        </p:txBody>
      </p:sp>
      <p:sp>
        <p:nvSpPr>
          <p:cNvPr id="18" name="Content Placeholder 17">
            <a:extLst>
              <a:ext uri="{FF2B5EF4-FFF2-40B4-BE49-F238E27FC236}">
                <a16:creationId xmlns="" xmlns:a16="http://schemas.microsoft.com/office/drawing/2014/main" id="{B2D76AE6-2501-4EE8-B142-20B9615FEF0B}"/>
              </a:ext>
            </a:extLst>
          </p:cNvPr>
          <p:cNvSpPr>
            <a:spLocks noGrp="1"/>
          </p:cNvSpPr>
          <p:nvPr>
            <p:ph sz="quarter" idx="20" hasCustomPrompt="1"/>
          </p:nvPr>
        </p:nvSpPr>
        <p:spPr>
          <a:xfrm>
            <a:off x="3300884" y="1174750"/>
            <a:ext cx="3685704" cy="4954588"/>
          </a:xfrm>
        </p:spPr>
        <p:txBody>
          <a:bodyPr/>
          <a:lstStyle>
            <a:lvl1pPr marL="0" indent="0">
              <a:buNone/>
              <a:defRPr sz="1400"/>
            </a:lvl1pPr>
          </a:lstStyle>
          <a:p>
            <a:pPr lvl="0"/>
            <a:r>
              <a:rPr lang="en-US" dirty="0"/>
              <a:t>Add content here</a:t>
            </a:r>
            <a:endParaRPr lang="en-GB" dirty="0"/>
          </a:p>
        </p:txBody>
      </p:sp>
      <p:sp>
        <p:nvSpPr>
          <p:cNvPr id="19" name="Content Placeholder 17">
            <a:extLst>
              <a:ext uri="{FF2B5EF4-FFF2-40B4-BE49-F238E27FC236}">
                <a16:creationId xmlns="" xmlns:a16="http://schemas.microsoft.com/office/drawing/2014/main" id="{200E80DA-0C11-4003-8976-DB451069FE16}"/>
              </a:ext>
            </a:extLst>
          </p:cNvPr>
          <p:cNvSpPr>
            <a:spLocks noGrp="1"/>
          </p:cNvSpPr>
          <p:nvPr>
            <p:ph sz="quarter" idx="21" hasCustomPrompt="1"/>
          </p:nvPr>
        </p:nvSpPr>
        <p:spPr>
          <a:xfrm>
            <a:off x="7967391" y="1174750"/>
            <a:ext cx="3685704" cy="4954588"/>
          </a:xfrm>
        </p:spPr>
        <p:txBody>
          <a:bodyPr/>
          <a:lstStyle>
            <a:lvl1pPr marL="0" indent="0">
              <a:buNone/>
              <a:defRPr sz="1400"/>
            </a:lvl1pPr>
          </a:lstStyle>
          <a:p>
            <a:pPr lvl="0"/>
            <a:r>
              <a:rPr lang="en-US" dirty="0"/>
              <a:t>Add content here</a:t>
            </a:r>
            <a:endParaRPr lang="en-GB" dirty="0"/>
          </a:p>
        </p:txBody>
      </p:sp>
      <p:sp>
        <p:nvSpPr>
          <p:cNvPr id="20" name="Rectangle 19">
            <a:extLst>
              <a:ext uri="{FF2B5EF4-FFF2-40B4-BE49-F238E27FC236}">
                <a16:creationId xmlns="" xmlns:a16="http://schemas.microsoft.com/office/drawing/2014/main" id="{A0D8A977-A225-42FC-8A62-ABD00FB567CA}"/>
              </a:ext>
            </a:extLst>
          </p:cNvPr>
          <p:cNvSpPr/>
          <p:nvPr userDrawn="1"/>
        </p:nvSpPr>
        <p:spPr>
          <a:xfrm>
            <a:off x="-10268" y="0"/>
            <a:ext cx="2510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1">
            <a:extLst>
              <a:ext uri="{FF2B5EF4-FFF2-40B4-BE49-F238E27FC236}">
                <a16:creationId xmlns="" xmlns:a16="http://schemas.microsoft.com/office/drawing/2014/main" id="{5C668947-77FF-4D5D-91E1-9EAD4FF63DC0}"/>
              </a:ext>
            </a:extLst>
          </p:cNvPr>
          <p:cNvSpPr>
            <a:spLocks noGrp="1"/>
          </p:cNvSpPr>
          <p:nvPr>
            <p:ph type="body" sz="quarter" idx="22" hasCustomPrompt="1"/>
          </p:nvPr>
        </p:nvSpPr>
        <p:spPr>
          <a:xfrm rot="16200000">
            <a:off x="-3362420" y="3308626"/>
            <a:ext cx="6858003" cy="240744"/>
          </a:xfrm>
        </p:spPr>
        <p:txBody>
          <a:bodyPr/>
          <a:lstStyle>
            <a:lvl1pPr marL="0" indent="0" algn="ctr">
              <a:buNone/>
              <a:defRPr sz="1300" b="1" cap="all" baseline="0">
                <a:solidFill>
                  <a:schemeClr val="bg1"/>
                </a:solidFill>
              </a:defRPr>
            </a:lvl1pPr>
          </a:lstStyle>
          <a:p>
            <a:pPr lvl="0"/>
            <a:r>
              <a:rPr lang="en-US" dirty="0"/>
              <a:t>ADD TITLE HERE</a:t>
            </a:r>
            <a:endParaRPr lang="en-GB" dirty="0"/>
          </a:p>
        </p:txBody>
      </p:sp>
      <p:sp>
        <p:nvSpPr>
          <p:cNvPr id="23" name="Text Placeholder 21">
            <a:extLst>
              <a:ext uri="{FF2B5EF4-FFF2-40B4-BE49-F238E27FC236}">
                <a16:creationId xmlns="" xmlns:a16="http://schemas.microsoft.com/office/drawing/2014/main" id="{7EDC9A21-EA77-4E16-8A99-83522F38039F}"/>
              </a:ext>
            </a:extLst>
          </p:cNvPr>
          <p:cNvSpPr>
            <a:spLocks noGrp="1"/>
          </p:cNvSpPr>
          <p:nvPr>
            <p:ph type="body" sz="quarter" idx="23" hasCustomPrompt="1"/>
          </p:nvPr>
        </p:nvSpPr>
        <p:spPr>
          <a:xfrm>
            <a:off x="11189860" y="-1202"/>
            <a:ext cx="1002141" cy="240744"/>
          </a:xfrm>
          <a:solidFill>
            <a:schemeClr val="accent3"/>
          </a:solidFill>
        </p:spPr>
        <p:txBody>
          <a:bodyPr tIns="0" rIns="0" bIns="0" anchor="ctr"/>
          <a:lstStyle>
            <a:lvl1pPr marL="0" indent="0" algn="ctr">
              <a:buNone/>
              <a:defRPr sz="1100" b="1" cap="all" baseline="0">
                <a:solidFill>
                  <a:schemeClr val="bg1"/>
                </a:solidFill>
              </a:defRPr>
            </a:lvl1pPr>
          </a:lstStyle>
          <a:p>
            <a:pPr lvl="0"/>
            <a:r>
              <a:rPr lang="en-US" dirty="0"/>
              <a:t>ADD NAME</a:t>
            </a:r>
            <a:endParaRPr lang="en-GB" dirty="0"/>
          </a:p>
        </p:txBody>
      </p:sp>
      <p:grpSp>
        <p:nvGrpSpPr>
          <p:cNvPr id="25" name="Group 24">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26" name="Picture 25">
              <a:extLst>
                <a:ext uri="{FF2B5EF4-FFF2-40B4-BE49-F238E27FC236}">
                  <a16:creationId xmlns="" xmlns:a16="http://schemas.microsoft.com/office/drawing/2014/main"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7" name="Picture 26">
              <a:extLst>
                <a:ext uri="{FF2B5EF4-FFF2-40B4-BE49-F238E27FC236}">
                  <a16:creationId xmlns="" xmlns:a16="http://schemas.microsoft.com/office/drawing/2014/main"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8" name="Picture 27">
              <a:extLst>
                <a:ext uri="{FF2B5EF4-FFF2-40B4-BE49-F238E27FC236}">
                  <a16:creationId xmlns="" xmlns:a16="http://schemas.microsoft.com/office/drawing/2014/main"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29" name="Picture 28">
              <a:extLst>
                <a:ext uri="{FF2B5EF4-FFF2-40B4-BE49-F238E27FC236}">
                  <a16:creationId xmlns="" xmlns:a16="http://schemas.microsoft.com/office/drawing/2014/main"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16556352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_Title &amp; subtitle in left turqoise panel &amp; content">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3204927" y="0"/>
            <a:ext cx="89870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12"/>
          <p:cNvSpPr>
            <a:spLocks noGrp="1"/>
          </p:cNvSpPr>
          <p:nvPr>
            <p:ph sz="quarter" idx="15" hasCustomPrompt="1"/>
          </p:nvPr>
        </p:nvSpPr>
        <p:spPr>
          <a:xfrm>
            <a:off x="3758272" y="728662"/>
            <a:ext cx="7882867" cy="5400676"/>
          </a:xfrm>
        </p:spPr>
        <p:txBody>
          <a:bodyPr vert="horz" lIns="0" tIns="45720" rIns="91440" bIns="45720" rtlCol="0">
            <a:noAutofit/>
          </a:bodyPr>
          <a:lstStyle>
            <a:lvl1pPr marL="0" indent="0">
              <a:buFont typeface="Arial" panose="020B0604020202020204" pitchFamily="34" charset="0"/>
              <a:buNone/>
              <a:defRPr lang="en-US" sz="2000"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content</a:t>
            </a:r>
            <a:endParaRPr lang="en-GB" dirty="0"/>
          </a:p>
        </p:txBody>
      </p:sp>
      <p:sp>
        <p:nvSpPr>
          <p:cNvPr id="10" name="Text Placeholder 2">
            <a:extLst>
              <a:ext uri="{FF2B5EF4-FFF2-40B4-BE49-F238E27FC236}">
                <a16:creationId xmlns="" xmlns:a16="http://schemas.microsoft.com/office/drawing/2014/main" id="{B09CA424-958C-400F-8E6E-189C42E1E999}"/>
              </a:ext>
            </a:extLst>
          </p:cNvPr>
          <p:cNvSpPr>
            <a:spLocks noGrp="1"/>
          </p:cNvSpPr>
          <p:nvPr>
            <p:ph type="body" sz="quarter" idx="10" hasCustomPrompt="1"/>
          </p:nvPr>
        </p:nvSpPr>
        <p:spPr>
          <a:xfrm>
            <a:off x="528638" y="728662"/>
            <a:ext cx="2147651" cy="5400676"/>
          </a:xfrm>
        </p:spPr>
        <p:txBody>
          <a:bodyPr anchor="ctr"/>
          <a:lstStyle>
            <a:lvl1pPr marL="0" indent="0" algn="l">
              <a:lnSpc>
                <a:spcPct val="90000"/>
              </a:lnSpc>
              <a:spcBef>
                <a:spcPts val="0"/>
              </a:spcBef>
              <a:buNone/>
              <a:defRPr sz="3200" b="0">
                <a:solidFill>
                  <a:schemeClr val="bg1"/>
                </a:solidFill>
                <a:latin typeface="+mn-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pic>
        <p:nvPicPr>
          <p:cNvPr id="12" name="Picture 11">
            <a:extLst>
              <a:ext uri="{FF2B5EF4-FFF2-40B4-BE49-F238E27FC236}">
                <a16:creationId xmlns="" xmlns:a16="http://schemas.microsoft.com/office/drawing/2014/main" id="{00CA1440-A84B-4AC2-AF84-55168595EE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6" name="Group 5">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 xmlns:a16="http://schemas.microsoft.com/office/drawing/2014/main"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9" name="Picture 8">
              <a:extLst>
                <a:ext uri="{FF2B5EF4-FFF2-40B4-BE49-F238E27FC236}">
                  <a16:creationId xmlns="" xmlns:a16="http://schemas.microsoft.com/office/drawing/2014/main"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 xmlns:a16="http://schemas.microsoft.com/office/drawing/2014/main"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3" name="Picture 12">
              <a:extLst>
                <a:ext uri="{FF2B5EF4-FFF2-40B4-BE49-F238E27FC236}">
                  <a16:creationId xmlns="" xmlns:a16="http://schemas.microsoft.com/office/drawing/2014/main"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502266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amp; subtitle in left blue panel &amp; content">
    <p:bg>
      <p:bgPr>
        <a:solidFill>
          <a:schemeClr val="accent2"/>
        </a:solidFill>
        <a:effectLst/>
      </p:bgPr>
    </p:bg>
    <p:spTree>
      <p:nvGrpSpPr>
        <p:cNvPr id="1" name=""/>
        <p:cNvGrpSpPr/>
        <p:nvPr/>
      </p:nvGrpSpPr>
      <p:grpSpPr>
        <a:xfrm>
          <a:off x="0" y="0"/>
          <a:ext cx="0" cy="0"/>
          <a:chOff x="0" y="0"/>
          <a:chExt cx="0" cy="0"/>
        </a:xfrm>
      </p:grpSpPr>
      <p:sp>
        <p:nvSpPr>
          <p:cNvPr id="3" name="Rectangle 2"/>
          <p:cNvSpPr/>
          <p:nvPr userDrawn="1"/>
        </p:nvSpPr>
        <p:spPr>
          <a:xfrm>
            <a:off x="3204927" y="0"/>
            <a:ext cx="89870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12"/>
          <p:cNvSpPr>
            <a:spLocks noGrp="1"/>
          </p:cNvSpPr>
          <p:nvPr>
            <p:ph sz="quarter" idx="15" hasCustomPrompt="1"/>
          </p:nvPr>
        </p:nvSpPr>
        <p:spPr>
          <a:xfrm>
            <a:off x="3758272" y="728662"/>
            <a:ext cx="7882867" cy="5400676"/>
          </a:xfrm>
        </p:spPr>
        <p:txBody>
          <a:bodyPr vert="horz" lIns="0" tIns="45720" rIns="91440" bIns="45720" rtlCol="0">
            <a:noAutofit/>
          </a:bodyPr>
          <a:lstStyle>
            <a:lvl1pPr marL="0" indent="0">
              <a:buFont typeface="Arial" panose="020B0604020202020204" pitchFamily="34" charset="0"/>
              <a:buNone/>
              <a:defRPr lang="en-US" sz="2000"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content</a:t>
            </a:r>
            <a:endParaRPr lang="en-GB" dirty="0"/>
          </a:p>
        </p:txBody>
      </p:sp>
      <p:sp>
        <p:nvSpPr>
          <p:cNvPr id="10" name="Text Placeholder 2">
            <a:extLst>
              <a:ext uri="{FF2B5EF4-FFF2-40B4-BE49-F238E27FC236}">
                <a16:creationId xmlns="" xmlns:a16="http://schemas.microsoft.com/office/drawing/2014/main" id="{B09CA424-958C-400F-8E6E-189C42E1E999}"/>
              </a:ext>
            </a:extLst>
          </p:cNvPr>
          <p:cNvSpPr>
            <a:spLocks noGrp="1"/>
          </p:cNvSpPr>
          <p:nvPr>
            <p:ph type="body" sz="quarter" idx="10" hasCustomPrompt="1"/>
          </p:nvPr>
        </p:nvSpPr>
        <p:spPr>
          <a:xfrm>
            <a:off x="528638" y="728662"/>
            <a:ext cx="2147651" cy="5400676"/>
          </a:xfrm>
        </p:spPr>
        <p:txBody>
          <a:bodyPr anchor="ctr"/>
          <a:lstStyle>
            <a:lvl1pPr marL="0" indent="0" algn="l">
              <a:lnSpc>
                <a:spcPct val="90000"/>
              </a:lnSpc>
              <a:spcBef>
                <a:spcPts val="0"/>
              </a:spcBef>
              <a:buNone/>
              <a:defRPr sz="3200" b="0">
                <a:solidFill>
                  <a:schemeClr val="bg1"/>
                </a:solidFill>
                <a:latin typeface="+mn-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pic>
        <p:nvPicPr>
          <p:cNvPr id="12" name="Picture 11">
            <a:extLst>
              <a:ext uri="{FF2B5EF4-FFF2-40B4-BE49-F238E27FC236}">
                <a16:creationId xmlns="" xmlns:a16="http://schemas.microsoft.com/office/drawing/2014/main" id="{00CA1440-A84B-4AC2-AF84-55168595EE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6" name="Group 5">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 xmlns:a16="http://schemas.microsoft.com/office/drawing/2014/main"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9" name="Picture 8">
              <a:extLst>
                <a:ext uri="{FF2B5EF4-FFF2-40B4-BE49-F238E27FC236}">
                  <a16:creationId xmlns="" xmlns:a16="http://schemas.microsoft.com/office/drawing/2014/main"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 xmlns:a16="http://schemas.microsoft.com/office/drawing/2014/main"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3" name="Picture 12">
              <a:extLst>
                <a:ext uri="{FF2B5EF4-FFF2-40B4-BE49-F238E27FC236}">
                  <a16:creationId xmlns="" xmlns:a16="http://schemas.microsoft.com/office/drawing/2014/main"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8476081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amp; subtitle in left light blue panel &amp; content">
    <p:bg>
      <p:bgPr>
        <a:solidFill>
          <a:schemeClr val="accent3"/>
        </a:solidFill>
        <a:effectLst/>
      </p:bgPr>
    </p:bg>
    <p:spTree>
      <p:nvGrpSpPr>
        <p:cNvPr id="1" name=""/>
        <p:cNvGrpSpPr/>
        <p:nvPr/>
      </p:nvGrpSpPr>
      <p:grpSpPr>
        <a:xfrm>
          <a:off x="0" y="0"/>
          <a:ext cx="0" cy="0"/>
          <a:chOff x="0" y="0"/>
          <a:chExt cx="0" cy="0"/>
        </a:xfrm>
      </p:grpSpPr>
      <p:sp>
        <p:nvSpPr>
          <p:cNvPr id="3" name="Rectangle 2"/>
          <p:cNvSpPr/>
          <p:nvPr userDrawn="1"/>
        </p:nvSpPr>
        <p:spPr>
          <a:xfrm>
            <a:off x="3204927" y="0"/>
            <a:ext cx="89870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12"/>
          <p:cNvSpPr>
            <a:spLocks noGrp="1"/>
          </p:cNvSpPr>
          <p:nvPr>
            <p:ph sz="quarter" idx="15" hasCustomPrompt="1"/>
          </p:nvPr>
        </p:nvSpPr>
        <p:spPr>
          <a:xfrm>
            <a:off x="3758272" y="728662"/>
            <a:ext cx="7882867" cy="5400676"/>
          </a:xfrm>
        </p:spPr>
        <p:txBody>
          <a:bodyPr vert="horz" lIns="0" tIns="45720" rIns="91440" bIns="45720" rtlCol="0">
            <a:noAutofit/>
          </a:bodyPr>
          <a:lstStyle>
            <a:lvl1pPr marL="0" indent="0">
              <a:buFont typeface="Arial" panose="020B0604020202020204" pitchFamily="34" charset="0"/>
              <a:buNone/>
              <a:defRPr lang="en-US" sz="2000"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content</a:t>
            </a:r>
            <a:endParaRPr lang="en-GB" dirty="0"/>
          </a:p>
        </p:txBody>
      </p:sp>
      <p:sp>
        <p:nvSpPr>
          <p:cNvPr id="10" name="Text Placeholder 2">
            <a:extLst>
              <a:ext uri="{FF2B5EF4-FFF2-40B4-BE49-F238E27FC236}">
                <a16:creationId xmlns="" xmlns:a16="http://schemas.microsoft.com/office/drawing/2014/main" id="{B09CA424-958C-400F-8E6E-189C42E1E999}"/>
              </a:ext>
            </a:extLst>
          </p:cNvPr>
          <p:cNvSpPr>
            <a:spLocks noGrp="1"/>
          </p:cNvSpPr>
          <p:nvPr>
            <p:ph type="body" sz="quarter" idx="10" hasCustomPrompt="1"/>
          </p:nvPr>
        </p:nvSpPr>
        <p:spPr>
          <a:xfrm>
            <a:off x="528638" y="728662"/>
            <a:ext cx="2147651" cy="5400676"/>
          </a:xfrm>
        </p:spPr>
        <p:txBody>
          <a:bodyPr anchor="ctr"/>
          <a:lstStyle>
            <a:lvl1pPr marL="0" indent="0" algn="l">
              <a:lnSpc>
                <a:spcPct val="90000"/>
              </a:lnSpc>
              <a:spcBef>
                <a:spcPts val="0"/>
              </a:spcBef>
              <a:buNone/>
              <a:defRPr sz="3200" b="0">
                <a:solidFill>
                  <a:schemeClr val="bg1"/>
                </a:solidFill>
                <a:latin typeface="+mn-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pic>
        <p:nvPicPr>
          <p:cNvPr id="5" name="Picture 4">
            <a:extLst>
              <a:ext uri="{FF2B5EF4-FFF2-40B4-BE49-F238E27FC236}">
                <a16:creationId xmlns="" xmlns:a16="http://schemas.microsoft.com/office/drawing/2014/main" id="{4B6D30A9-EFD8-4A13-8C65-70D7356BEF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6" name="Group 5">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 xmlns:a16="http://schemas.microsoft.com/office/drawing/2014/main"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9" name="Picture 8">
              <a:extLst>
                <a:ext uri="{FF2B5EF4-FFF2-40B4-BE49-F238E27FC236}">
                  <a16:creationId xmlns="" xmlns:a16="http://schemas.microsoft.com/office/drawing/2014/main"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 xmlns:a16="http://schemas.microsoft.com/office/drawing/2014/main"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2" name="Picture 11">
              <a:extLst>
                <a:ext uri="{FF2B5EF4-FFF2-40B4-BE49-F238E27FC236}">
                  <a16:creationId xmlns="" xmlns:a16="http://schemas.microsoft.com/office/drawing/2014/main"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7300423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act 6">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8" y="447675"/>
            <a:ext cx="3492219" cy="439739"/>
          </a:xfrm>
        </p:spPr>
        <p:txBody>
          <a:bodyPr vert="horz" lIns="0" tIns="0" rIns="0" bIns="0" rtlCol="0" anchor="t">
            <a:noAutofit/>
          </a:bodyPr>
          <a:lstStyle>
            <a:lvl1pPr>
              <a:defRPr lang="en-ZA" dirty="0"/>
            </a:lvl1pPr>
          </a:lstStyle>
          <a:p>
            <a:pPr lvl="0"/>
            <a:r>
              <a:rPr lang="en-US" dirty="0"/>
              <a:t>Contact us</a:t>
            </a:r>
            <a:endParaRPr lang="en-ZA" dirty="0"/>
          </a:p>
        </p:txBody>
      </p:sp>
      <p:sp>
        <p:nvSpPr>
          <p:cNvPr id="6" name="Text Placeholder 6"/>
          <p:cNvSpPr>
            <a:spLocks noGrp="1"/>
          </p:cNvSpPr>
          <p:nvPr>
            <p:ph type="body" sz="quarter" idx="11" hasCustomPrompt="1"/>
          </p:nvPr>
        </p:nvSpPr>
        <p:spPr>
          <a:xfrm>
            <a:off x="7669281" y="1529192"/>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London</a:t>
            </a:r>
          </a:p>
          <a:p>
            <a:pPr lvl="0"/>
            <a:r>
              <a:rPr lang="en-GB" dirty="0"/>
              <a:t>Phone number</a:t>
            </a:r>
          </a:p>
          <a:p>
            <a:pPr lvl="0"/>
            <a:r>
              <a:rPr lang="en-GB" dirty="0"/>
              <a:t>Address 1</a:t>
            </a:r>
          </a:p>
          <a:p>
            <a:pPr lvl="0"/>
            <a:r>
              <a:rPr lang="en-GB" dirty="0"/>
              <a:t>Address 2</a:t>
            </a:r>
          </a:p>
          <a:p>
            <a:pPr lvl="0"/>
            <a:r>
              <a:rPr lang="en-GB" dirty="0"/>
              <a:t>Address 3</a:t>
            </a:r>
          </a:p>
        </p:txBody>
      </p:sp>
      <p:sp>
        <p:nvSpPr>
          <p:cNvPr id="8" name="TextBox 7">
            <a:extLst>
              <a:ext uri="{FF2B5EF4-FFF2-40B4-BE49-F238E27FC236}">
                <a16:creationId xmlns="" xmlns:a16="http://schemas.microsoft.com/office/drawing/2014/main" id="{C05DCB82-D464-46A6-AC5E-2D96AA2421CB}"/>
              </a:ext>
            </a:extLst>
          </p:cNvPr>
          <p:cNvSpPr txBox="1"/>
          <p:nvPr userDrawn="1"/>
        </p:nvSpPr>
        <p:spPr>
          <a:xfrm>
            <a:off x="426869" y="5981605"/>
            <a:ext cx="10591559" cy="727122"/>
          </a:xfrm>
          <a:prstGeom prst="rect">
            <a:avLst/>
          </a:prstGeom>
          <a:solidFill>
            <a:schemeClr val="bg1"/>
          </a:solidFill>
        </p:spPr>
        <p:txBody>
          <a:bodyPr wrap="square" rtlCol="0">
            <a:spAutoFit/>
          </a:bodyPr>
          <a:lstStyle/>
          <a:p>
            <a:pPr algn="just">
              <a:lnSpc>
                <a:spcPct val="110000"/>
              </a:lnSpc>
            </a:pPr>
            <a:r>
              <a:rPr lang="en-GB" sz="750" dirty="0">
                <a:solidFill>
                  <a:schemeClr val="tx1"/>
                </a:solidFill>
                <a:latin typeface="+mn-lt"/>
                <a:ea typeface="Helvetica" charset="0"/>
                <a:cs typeface="Arial" panose="020B0604020202020204" pitchFamily="34" charset="0"/>
              </a:rPr>
              <a:t>© Prodigy Finance Limited 2007 - 2017. All Rights Reserved. Prodigy Finance Limited is incorporated in the United Kingdom (Company Number 05912562) with its registered address at Palladium House 1-4 Argyll Street, London, W1F 7LD and registered with the Office of the Information Commissioner (Reg. No. Z9851854). Prodigy Finance is authorised and regulated by the Financial Conduct Authority (firm registration number 709641) for certain consumer credit activities and for investment activities for investors who have agreed to its terms. Prodigy Finance loans are offered to eligible borrowers who are studying outside of their country of residence and the loans are governed by English law. </a:t>
            </a:r>
          </a:p>
          <a:p>
            <a:pPr algn="just">
              <a:lnSpc>
                <a:spcPct val="110000"/>
              </a:lnSpc>
            </a:pPr>
            <a:r>
              <a:rPr lang="en-GB" sz="750" dirty="0">
                <a:solidFill>
                  <a:schemeClr val="tx1"/>
                </a:solidFill>
                <a:latin typeface="+mn-lt"/>
                <a:ea typeface="Helvetica" charset="0"/>
                <a:cs typeface="Arial" panose="020B0604020202020204" pitchFamily="34" charset="0"/>
              </a:rPr>
              <a:t>Prodigy Services Limited is incorporated in the United Kingdom (Company Number 10201413) with its registered address at Palladium House 1-4 Argyll Street, London, W1F 7LD. Prodigy Services is an appointed representative of BriceAmery Capital Limited which is authorised and regulated by the Financial Conduct Authority. Prodigy Services Limited promotes offers of securities for third party issuers to eligible investors.</a:t>
            </a:r>
          </a:p>
        </p:txBody>
      </p:sp>
      <p:sp>
        <p:nvSpPr>
          <p:cNvPr id="10" name="Text Placeholder 2">
            <a:extLst>
              <a:ext uri="{FF2B5EF4-FFF2-40B4-BE49-F238E27FC236}">
                <a16:creationId xmlns="" xmlns:a16="http://schemas.microsoft.com/office/drawing/2014/main" id="{2A791D53-3FD7-432C-BDEC-EE19F16A9258}"/>
              </a:ext>
            </a:extLst>
          </p:cNvPr>
          <p:cNvSpPr txBox="1">
            <a:spLocks/>
          </p:cNvSpPr>
          <p:nvPr userDrawn="1"/>
        </p:nvSpPr>
        <p:spPr bwMode="auto">
          <a:xfrm>
            <a:off x="514751" y="5677080"/>
            <a:ext cx="7741743" cy="304525"/>
          </a:xfrm>
          <a:prstGeom prst="rect">
            <a:avLst/>
          </a:prstGeom>
          <a:noFill/>
          <a:ln>
            <a:noFill/>
          </a:ln>
          <a:extLs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r>
              <a:rPr lang="en-US" sz="1600" b="0" kern="1200" dirty="0">
                <a:solidFill>
                  <a:srgbClr val="00B0DE"/>
                </a:solidFill>
                <a:latin typeface="+mn-lt"/>
                <a:cs typeface="Arial" panose="020B0604020202020204" pitchFamily="34" charset="0"/>
              </a:rPr>
              <a:t>prodigyfinance.com</a:t>
            </a:r>
          </a:p>
        </p:txBody>
      </p:sp>
      <p:grpSp>
        <p:nvGrpSpPr>
          <p:cNvPr id="11" name="Group 10">
            <a:extLst>
              <a:ext uri="{FF2B5EF4-FFF2-40B4-BE49-F238E27FC236}">
                <a16:creationId xmlns="" xmlns:a16="http://schemas.microsoft.com/office/drawing/2014/main" id="{7DCF6AA8-7D86-4F2B-8705-A436181AEF80}"/>
              </a:ext>
            </a:extLst>
          </p:cNvPr>
          <p:cNvGrpSpPr/>
          <p:nvPr userDrawn="1"/>
        </p:nvGrpSpPr>
        <p:grpSpPr>
          <a:xfrm>
            <a:off x="10103301" y="387962"/>
            <a:ext cx="1631222" cy="4832788"/>
            <a:chOff x="20667557" y="3478681"/>
            <a:chExt cx="2954080" cy="8751992"/>
          </a:xfrm>
        </p:grpSpPr>
        <p:pic>
          <p:nvPicPr>
            <p:cNvPr id="12" name="Picture 11">
              <a:extLst>
                <a:ext uri="{FF2B5EF4-FFF2-40B4-BE49-F238E27FC236}">
                  <a16:creationId xmlns="" xmlns:a16="http://schemas.microsoft.com/office/drawing/2014/main" id="{8E7A05A5-CEFD-49C0-9BC2-2E29EDE52313}"/>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3478681"/>
              <a:ext cx="668306" cy="672296"/>
            </a:xfrm>
            <a:prstGeom prst="rect">
              <a:avLst/>
            </a:prstGeom>
          </p:spPr>
        </p:pic>
        <p:pic>
          <p:nvPicPr>
            <p:cNvPr id="13" name="Picture 12">
              <a:extLst>
                <a:ext uri="{FF2B5EF4-FFF2-40B4-BE49-F238E27FC236}">
                  <a16:creationId xmlns="" xmlns:a16="http://schemas.microsoft.com/office/drawing/2014/main" id="{776F3680-0F78-4849-B0D5-885CA5220D34}"/>
                </a:ext>
              </a:extLst>
            </p:cNvPr>
            <p:cNvPicPr>
              <a:picLocks noChangeAspect="1"/>
            </p:cNvPicPr>
            <p:nvPr/>
          </p:nvPicPr>
          <p:blipFill>
            <a:blip r:embed="rId3">
              <a:duotone>
                <a:prstClr val="black"/>
                <a:schemeClr val="accent1">
                  <a:tint val="45000"/>
                  <a:satMod val="400000"/>
                </a:schemeClr>
              </a:duotone>
              <a:alphaModFix amt="80000"/>
              <a:extLst>
                <a:ext uri="{BEBA8EAE-BF5A-486C-A8C5-ECC9F3942E4B}">
                  <a14:imgProps xmlns:a14="http://schemas.microsoft.com/office/drawing/2010/main">
                    <a14:imgLayer r:embed="rId4">
                      <a14:imgEffect>
                        <a14:colorTemperature colorTemp="10261"/>
                      </a14:imgEffect>
                      <a14:imgEffect>
                        <a14:saturation sat="317000"/>
                      </a14:imgEffect>
                    </a14:imgLayer>
                  </a14:imgProps>
                </a:ex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4" name="Picture 13">
              <a:extLst>
                <a:ext uri="{FF2B5EF4-FFF2-40B4-BE49-F238E27FC236}">
                  <a16:creationId xmlns="" xmlns:a16="http://schemas.microsoft.com/office/drawing/2014/main" id="{0232D756-4604-4324-B0E4-C79E755DB092}"/>
                </a:ext>
              </a:extLst>
            </p:cNvPr>
            <p:cNvPicPr>
              <a:picLocks noChangeAspect="1"/>
            </p:cNvPicPr>
            <p:nvPr/>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5" name="Picture 14">
              <a:extLst>
                <a:ext uri="{FF2B5EF4-FFF2-40B4-BE49-F238E27FC236}">
                  <a16:creationId xmlns="" xmlns:a16="http://schemas.microsoft.com/office/drawing/2014/main" id="{36004A61-DEFD-4FB3-9D6B-CF296B7A55F5}"/>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6" name="Picture 15">
              <a:extLst>
                <a:ext uri="{FF2B5EF4-FFF2-40B4-BE49-F238E27FC236}">
                  <a16:creationId xmlns="" xmlns:a16="http://schemas.microsoft.com/office/drawing/2014/main" id="{FDE9BF54-DEEA-40B0-86FE-3EB3B6363068}"/>
                </a:ext>
              </a:extLst>
            </p:cNvPr>
            <p:cNvPicPr>
              <a:picLocks noChangeAspect="1"/>
            </p:cNvPicPr>
            <p:nvPr/>
          </p:nvPicPr>
          <p:blipFill>
            <a:blip r:embed="rId5">
              <a:duotone>
                <a:prstClr val="black"/>
                <a:schemeClr val="accent1">
                  <a:tint val="45000"/>
                  <a:satMod val="400000"/>
                </a:schemeClr>
              </a:duotone>
              <a:alphaModFix amt="34000"/>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7" name="Picture 16">
              <a:extLst>
                <a:ext uri="{FF2B5EF4-FFF2-40B4-BE49-F238E27FC236}">
                  <a16:creationId xmlns="" xmlns:a16="http://schemas.microsoft.com/office/drawing/2014/main" id="{00F0F55E-ED78-4966-A5A2-25B6083A5E6B}"/>
                </a:ext>
              </a:extLst>
            </p:cNvPr>
            <p:cNvPicPr>
              <a:picLocks noChangeAspect="1"/>
            </p:cNvPicPr>
            <p:nvPr/>
          </p:nvPicPr>
          <p:blipFill>
            <a:blip r:embed="rId5">
              <a:alphaModFix amt="66000"/>
              <a:duotone>
                <a:prstClr val="black"/>
                <a:schemeClr val="accent1">
                  <a:tint val="45000"/>
                  <a:satMod val="400000"/>
                </a:schemeClr>
              </a:duotone>
              <a:extLst>
                <a:ext uri="{BEBA8EAE-BF5A-486C-A8C5-ECC9F3942E4B}">
                  <a14:imgProps xmlns:a14="http://schemas.microsoft.com/office/drawing/2010/main">
                    <a14:imgLayer r:embed="rId7">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1027576" y="6424224"/>
              <a:ext cx="1021080" cy="1027175"/>
            </a:xfrm>
            <a:prstGeom prst="rect">
              <a:avLst/>
            </a:prstGeom>
          </p:spPr>
        </p:pic>
      </p:grpSp>
      <p:sp>
        <p:nvSpPr>
          <p:cNvPr id="25" name="Text Placeholder 6">
            <a:extLst>
              <a:ext uri="{FF2B5EF4-FFF2-40B4-BE49-F238E27FC236}">
                <a16:creationId xmlns="" xmlns:a16="http://schemas.microsoft.com/office/drawing/2014/main" id="{A2254201-FC55-4E9C-B0DD-ADB79EF9317E}"/>
              </a:ext>
            </a:extLst>
          </p:cNvPr>
          <p:cNvSpPr>
            <a:spLocks noGrp="1"/>
          </p:cNvSpPr>
          <p:nvPr>
            <p:ph type="body" sz="quarter" idx="12" hasCustomPrompt="1"/>
          </p:nvPr>
        </p:nvSpPr>
        <p:spPr>
          <a:xfrm>
            <a:off x="7669281" y="2917565"/>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New York</a:t>
            </a:r>
          </a:p>
          <a:p>
            <a:pPr lvl="0"/>
            <a:r>
              <a:rPr lang="en-GB" dirty="0"/>
              <a:t>Phone number</a:t>
            </a:r>
          </a:p>
          <a:p>
            <a:pPr lvl="0"/>
            <a:r>
              <a:rPr lang="en-GB" dirty="0"/>
              <a:t>Address 1</a:t>
            </a:r>
          </a:p>
          <a:p>
            <a:pPr lvl="0"/>
            <a:r>
              <a:rPr lang="en-GB" dirty="0"/>
              <a:t>Address 2</a:t>
            </a:r>
          </a:p>
          <a:p>
            <a:pPr lvl="0"/>
            <a:r>
              <a:rPr lang="en-GB" dirty="0"/>
              <a:t>Address 3</a:t>
            </a:r>
          </a:p>
        </p:txBody>
      </p:sp>
      <p:sp>
        <p:nvSpPr>
          <p:cNvPr id="26" name="Text Placeholder 6">
            <a:extLst>
              <a:ext uri="{FF2B5EF4-FFF2-40B4-BE49-F238E27FC236}">
                <a16:creationId xmlns="" xmlns:a16="http://schemas.microsoft.com/office/drawing/2014/main" id="{361BAF7A-8DB0-4CC7-AFE4-FEDDF22F6E1F}"/>
              </a:ext>
            </a:extLst>
          </p:cNvPr>
          <p:cNvSpPr>
            <a:spLocks noGrp="1"/>
          </p:cNvSpPr>
          <p:nvPr>
            <p:ph type="body" sz="quarter" idx="13" hasCustomPrompt="1"/>
          </p:nvPr>
        </p:nvSpPr>
        <p:spPr>
          <a:xfrm>
            <a:off x="7669281" y="4305939"/>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Cape Town</a:t>
            </a:r>
          </a:p>
          <a:p>
            <a:pPr lvl="0"/>
            <a:r>
              <a:rPr lang="en-GB" dirty="0"/>
              <a:t>Phone number</a:t>
            </a:r>
          </a:p>
          <a:p>
            <a:pPr lvl="0"/>
            <a:r>
              <a:rPr lang="en-GB" dirty="0"/>
              <a:t>Address 1</a:t>
            </a:r>
          </a:p>
          <a:p>
            <a:pPr lvl="0"/>
            <a:r>
              <a:rPr lang="en-GB" dirty="0"/>
              <a:t>Address 2</a:t>
            </a:r>
          </a:p>
          <a:p>
            <a:pPr lvl="0"/>
            <a:r>
              <a:rPr lang="en-GB" dirty="0"/>
              <a:t>Address 3</a:t>
            </a:r>
          </a:p>
        </p:txBody>
      </p:sp>
      <p:sp>
        <p:nvSpPr>
          <p:cNvPr id="3" name="Picture Placeholder 2">
            <a:extLst>
              <a:ext uri="{FF2B5EF4-FFF2-40B4-BE49-F238E27FC236}">
                <a16:creationId xmlns="" xmlns:a16="http://schemas.microsoft.com/office/drawing/2014/main" id="{3DE2F9C6-DD2E-4DCB-8676-5B4BA43AF451}"/>
              </a:ext>
            </a:extLst>
          </p:cNvPr>
          <p:cNvSpPr>
            <a:spLocks noGrp="1"/>
          </p:cNvSpPr>
          <p:nvPr>
            <p:ph type="pic" sz="quarter" idx="14" hasCustomPrompt="1"/>
          </p:nvPr>
        </p:nvSpPr>
        <p:spPr>
          <a:xfrm>
            <a:off x="528638" y="1529192"/>
            <a:ext cx="1255338" cy="1057275"/>
          </a:xfrm>
        </p:spPr>
        <p:txBody>
          <a:bodyPr/>
          <a:lstStyle>
            <a:lvl1pPr marL="0" indent="0">
              <a:buNone/>
              <a:defRPr/>
            </a:lvl1pPr>
          </a:lstStyle>
          <a:p>
            <a:r>
              <a:rPr lang="en-GB" dirty="0"/>
              <a:t>Add photo</a:t>
            </a:r>
          </a:p>
        </p:txBody>
      </p:sp>
      <p:sp>
        <p:nvSpPr>
          <p:cNvPr id="27" name="Picture Placeholder 2">
            <a:extLst>
              <a:ext uri="{FF2B5EF4-FFF2-40B4-BE49-F238E27FC236}">
                <a16:creationId xmlns="" xmlns:a16="http://schemas.microsoft.com/office/drawing/2014/main" id="{8D837C4E-9C98-4D98-A2E9-F64913725513}"/>
              </a:ext>
            </a:extLst>
          </p:cNvPr>
          <p:cNvSpPr>
            <a:spLocks noGrp="1"/>
          </p:cNvSpPr>
          <p:nvPr>
            <p:ph type="pic" sz="quarter" idx="15" hasCustomPrompt="1"/>
          </p:nvPr>
        </p:nvSpPr>
        <p:spPr>
          <a:xfrm>
            <a:off x="528638" y="2917565"/>
            <a:ext cx="1255338" cy="1057275"/>
          </a:xfrm>
        </p:spPr>
        <p:txBody>
          <a:bodyPr/>
          <a:lstStyle>
            <a:lvl1pPr marL="0" indent="0">
              <a:buNone/>
              <a:defRPr/>
            </a:lvl1pPr>
          </a:lstStyle>
          <a:p>
            <a:r>
              <a:rPr lang="en-GB" dirty="0"/>
              <a:t>Add photo</a:t>
            </a:r>
          </a:p>
        </p:txBody>
      </p:sp>
      <p:sp>
        <p:nvSpPr>
          <p:cNvPr id="28" name="Picture Placeholder 2">
            <a:extLst>
              <a:ext uri="{FF2B5EF4-FFF2-40B4-BE49-F238E27FC236}">
                <a16:creationId xmlns="" xmlns:a16="http://schemas.microsoft.com/office/drawing/2014/main" id="{D29B2521-5186-4754-9332-417A3712685B}"/>
              </a:ext>
            </a:extLst>
          </p:cNvPr>
          <p:cNvSpPr>
            <a:spLocks noGrp="1"/>
          </p:cNvSpPr>
          <p:nvPr>
            <p:ph type="pic" sz="quarter" idx="16" hasCustomPrompt="1"/>
          </p:nvPr>
        </p:nvSpPr>
        <p:spPr>
          <a:xfrm>
            <a:off x="528638" y="4305939"/>
            <a:ext cx="1255338" cy="1057275"/>
          </a:xfrm>
        </p:spPr>
        <p:txBody>
          <a:bodyPr/>
          <a:lstStyle>
            <a:lvl1pPr marL="0" indent="0">
              <a:buNone/>
              <a:defRPr/>
            </a:lvl1pPr>
          </a:lstStyle>
          <a:p>
            <a:r>
              <a:rPr lang="en-GB" dirty="0"/>
              <a:t>Add photo</a:t>
            </a:r>
          </a:p>
        </p:txBody>
      </p:sp>
      <p:sp>
        <p:nvSpPr>
          <p:cNvPr id="29" name="Text Placeholder 6">
            <a:extLst>
              <a:ext uri="{FF2B5EF4-FFF2-40B4-BE49-F238E27FC236}">
                <a16:creationId xmlns="" xmlns:a16="http://schemas.microsoft.com/office/drawing/2014/main" id="{BF73A9FD-F435-49F9-A9CC-89F907319758}"/>
              </a:ext>
            </a:extLst>
          </p:cNvPr>
          <p:cNvSpPr>
            <a:spLocks noGrp="1"/>
          </p:cNvSpPr>
          <p:nvPr>
            <p:ph type="body" sz="quarter" idx="17" hasCustomPrompt="1"/>
          </p:nvPr>
        </p:nvSpPr>
        <p:spPr>
          <a:xfrm>
            <a:off x="1976887" y="1529193"/>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0" name="Text Placeholder 6">
            <a:extLst>
              <a:ext uri="{FF2B5EF4-FFF2-40B4-BE49-F238E27FC236}">
                <a16:creationId xmlns="" xmlns:a16="http://schemas.microsoft.com/office/drawing/2014/main" id="{05A6B4F1-770B-43E0-9E2F-84D5C02F809D}"/>
              </a:ext>
            </a:extLst>
          </p:cNvPr>
          <p:cNvSpPr>
            <a:spLocks noGrp="1"/>
          </p:cNvSpPr>
          <p:nvPr>
            <p:ph type="body" sz="quarter" idx="18" hasCustomPrompt="1"/>
          </p:nvPr>
        </p:nvSpPr>
        <p:spPr>
          <a:xfrm>
            <a:off x="1976887" y="2917565"/>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1" name="Text Placeholder 6">
            <a:extLst>
              <a:ext uri="{FF2B5EF4-FFF2-40B4-BE49-F238E27FC236}">
                <a16:creationId xmlns="" xmlns:a16="http://schemas.microsoft.com/office/drawing/2014/main" id="{11FC5B88-8042-42B1-80AE-5AF0780D769B}"/>
              </a:ext>
            </a:extLst>
          </p:cNvPr>
          <p:cNvSpPr>
            <a:spLocks noGrp="1"/>
          </p:cNvSpPr>
          <p:nvPr>
            <p:ph type="body" sz="quarter" idx="19" hasCustomPrompt="1"/>
          </p:nvPr>
        </p:nvSpPr>
        <p:spPr>
          <a:xfrm>
            <a:off x="1976887" y="4305939"/>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8" name="Picture Placeholder 2">
            <a:extLst>
              <a:ext uri="{FF2B5EF4-FFF2-40B4-BE49-F238E27FC236}">
                <a16:creationId xmlns="" xmlns:a16="http://schemas.microsoft.com/office/drawing/2014/main" id="{116616D8-A173-4626-B5C1-95B4A7EBB41B}"/>
              </a:ext>
            </a:extLst>
          </p:cNvPr>
          <p:cNvSpPr>
            <a:spLocks noGrp="1"/>
          </p:cNvSpPr>
          <p:nvPr>
            <p:ph type="pic" sz="quarter" idx="20" hasCustomPrompt="1"/>
          </p:nvPr>
        </p:nvSpPr>
        <p:spPr>
          <a:xfrm>
            <a:off x="4097120" y="1529192"/>
            <a:ext cx="1255338" cy="1057275"/>
          </a:xfrm>
        </p:spPr>
        <p:txBody>
          <a:bodyPr/>
          <a:lstStyle>
            <a:lvl1pPr marL="0" indent="0">
              <a:buNone/>
              <a:defRPr/>
            </a:lvl1pPr>
          </a:lstStyle>
          <a:p>
            <a:r>
              <a:rPr lang="en-GB" dirty="0"/>
              <a:t>Add photo</a:t>
            </a:r>
          </a:p>
        </p:txBody>
      </p:sp>
      <p:sp>
        <p:nvSpPr>
          <p:cNvPr id="39" name="Picture Placeholder 2">
            <a:extLst>
              <a:ext uri="{FF2B5EF4-FFF2-40B4-BE49-F238E27FC236}">
                <a16:creationId xmlns="" xmlns:a16="http://schemas.microsoft.com/office/drawing/2014/main" id="{D05EC86C-9779-4A80-A0D3-B344A5AB3E62}"/>
              </a:ext>
            </a:extLst>
          </p:cNvPr>
          <p:cNvSpPr>
            <a:spLocks noGrp="1"/>
          </p:cNvSpPr>
          <p:nvPr>
            <p:ph type="pic" sz="quarter" idx="21" hasCustomPrompt="1"/>
          </p:nvPr>
        </p:nvSpPr>
        <p:spPr>
          <a:xfrm>
            <a:off x="4097120" y="2917565"/>
            <a:ext cx="1255338" cy="1057275"/>
          </a:xfrm>
        </p:spPr>
        <p:txBody>
          <a:bodyPr/>
          <a:lstStyle>
            <a:lvl1pPr marL="0" indent="0">
              <a:buNone/>
              <a:defRPr/>
            </a:lvl1pPr>
          </a:lstStyle>
          <a:p>
            <a:r>
              <a:rPr lang="en-GB" dirty="0"/>
              <a:t>Add photo</a:t>
            </a:r>
          </a:p>
        </p:txBody>
      </p:sp>
      <p:sp>
        <p:nvSpPr>
          <p:cNvPr id="40" name="Picture Placeholder 2">
            <a:extLst>
              <a:ext uri="{FF2B5EF4-FFF2-40B4-BE49-F238E27FC236}">
                <a16:creationId xmlns="" xmlns:a16="http://schemas.microsoft.com/office/drawing/2014/main" id="{5F486189-CF73-4DA1-9DBE-7AFC78F85415}"/>
              </a:ext>
            </a:extLst>
          </p:cNvPr>
          <p:cNvSpPr>
            <a:spLocks noGrp="1"/>
          </p:cNvSpPr>
          <p:nvPr>
            <p:ph type="pic" sz="quarter" idx="22" hasCustomPrompt="1"/>
          </p:nvPr>
        </p:nvSpPr>
        <p:spPr>
          <a:xfrm>
            <a:off x="4097120" y="4305939"/>
            <a:ext cx="1255338" cy="1057275"/>
          </a:xfrm>
        </p:spPr>
        <p:txBody>
          <a:bodyPr/>
          <a:lstStyle>
            <a:lvl1pPr marL="0" indent="0">
              <a:buNone/>
              <a:defRPr/>
            </a:lvl1pPr>
          </a:lstStyle>
          <a:p>
            <a:r>
              <a:rPr lang="en-GB" dirty="0"/>
              <a:t>Add photo</a:t>
            </a:r>
          </a:p>
        </p:txBody>
      </p:sp>
      <p:sp>
        <p:nvSpPr>
          <p:cNvPr id="41" name="Text Placeholder 6">
            <a:extLst>
              <a:ext uri="{FF2B5EF4-FFF2-40B4-BE49-F238E27FC236}">
                <a16:creationId xmlns="" xmlns:a16="http://schemas.microsoft.com/office/drawing/2014/main" id="{ADD63519-0B63-4662-B970-0E226E1C00B2}"/>
              </a:ext>
            </a:extLst>
          </p:cNvPr>
          <p:cNvSpPr>
            <a:spLocks noGrp="1"/>
          </p:cNvSpPr>
          <p:nvPr>
            <p:ph type="body" sz="quarter" idx="23" hasCustomPrompt="1"/>
          </p:nvPr>
        </p:nvSpPr>
        <p:spPr>
          <a:xfrm>
            <a:off x="5545369" y="1529193"/>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42" name="Text Placeholder 6">
            <a:extLst>
              <a:ext uri="{FF2B5EF4-FFF2-40B4-BE49-F238E27FC236}">
                <a16:creationId xmlns="" xmlns:a16="http://schemas.microsoft.com/office/drawing/2014/main" id="{96F562D9-9BBF-48BB-A036-DF023826F1E6}"/>
              </a:ext>
            </a:extLst>
          </p:cNvPr>
          <p:cNvSpPr>
            <a:spLocks noGrp="1"/>
          </p:cNvSpPr>
          <p:nvPr>
            <p:ph type="body" sz="quarter" idx="24" hasCustomPrompt="1"/>
          </p:nvPr>
        </p:nvSpPr>
        <p:spPr>
          <a:xfrm>
            <a:off x="5545369" y="2917565"/>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43" name="Text Placeholder 6">
            <a:extLst>
              <a:ext uri="{FF2B5EF4-FFF2-40B4-BE49-F238E27FC236}">
                <a16:creationId xmlns="" xmlns:a16="http://schemas.microsoft.com/office/drawing/2014/main" id="{13ACC06B-4058-43D6-A5C1-1414E691A788}"/>
              </a:ext>
            </a:extLst>
          </p:cNvPr>
          <p:cNvSpPr>
            <a:spLocks noGrp="1"/>
          </p:cNvSpPr>
          <p:nvPr>
            <p:ph type="body" sz="quarter" idx="25" hasCustomPrompt="1"/>
          </p:nvPr>
        </p:nvSpPr>
        <p:spPr>
          <a:xfrm>
            <a:off x="5545369" y="4305939"/>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Tree>
    <p:extLst>
      <p:ext uri="{BB962C8B-B14F-4D97-AF65-F5344CB8AC3E}">
        <p14:creationId xmlns:p14="http://schemas.microsoft.com/office/powerpoint/2010/main" val="32163238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act 2">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8" y="447675"/>
            <a:ext cx="3492219" cy="439739"/>
          </a:xfrm>
        </p:spPr>
        <p:txBody>
          <a:bodyPr vert="horz" lIns="0" tIns="0" rIns="0" bIns="0" rtlCol="0" anchor="t">
            <a:noAutofit/>
          </a:bodyPr>
          <a:lstStyle>
            <a:lvl1pPr>
              <a:defRPr lang="en-ZA" dirty="0"/>
            </a:lvl1pPr>
          </a:lstStyle>
          <a:p>
            <a:pPr lvl="0"/>
            <a:r>
              <a:rPr lang="en-US" dirty="0"/>
              <a:t>Contact us</a:t>
            </a:r>
            <a:endParaRPr lang="en-ZA" dirty="0"/>
          </a:p>
        </p:txBody>
      </p:sp>
      <p:sp>
        <p:nvSpPr>
          <p:cNvPr id="6" name="Text Placeholder 6"/>
          <p:cNvSpPr>
            <a:spLocks noGrp="1"/>
          </p:cNvSpPr>
          <p:nvPr>
            <p:ph type="body" sz="quarter" idx="11" hasCustomPrompt="1"/>
          </p:nvPr>
        </p:nvSpPr>
        <p:spPr>
          <a:xfrm>
            <a:off x="5239846" y="1529192"/>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London</a:t>
            </a:r>
          </a:p>
          <a:p>
            <a:pPr lvl="0"/>
            <a:r>
              <a:rPr lang="en-GB" dirty="0"/>
              <a:t>Phone number</a:t>
            </a:r>
          </a:p>
          <a:p>
            <a:pPr lvl="0"/>
            <a:r>
              <a:rPr lang="en-GB" dirty="0"/>
              <a:t>Address 1</a:t>
            </a:r>
          </a:p>
          <a:p>
            <a:pPr lvl="0"/>
            <a:r>
              <a:rPr lang="en-GB" dirty="0"/>
              <a:t>Address 2</a:t>
            </a:r>
          </a:p>
          <a:p>
            <a:pPr lvl="0"/>
            <a:r>
              <a:rPr lang="en-GB" dirty="0"/>
              <a:t>Address 3</a:t>
            </a:r>
          </a:p>
        </p:txBody>
      </p:sp>
      <p:sp>
        <p:nvSpPr>
          <p:cNvPr id="10" name="Text Placeholder 2">
            <a:extLst>
              <a:ext uri="{FF2B5EF4-FFF2-40B4-BE49-F238E27FC236}">
                <a16:creationId xmlns="" xmlns:a16="http://schemas.microsoft.com/office/drawing/2014/main" id="{2A791D53-3FD7-432C-BDEC-EE19F16A9258}"/>
              </a:ext>
            </a:extLst>
          </p:cNvPr>
          <p:cNvSpPr txBox="1">
            <a:spLocks/>
          </p:cNvSpPr>
          <p:nvPr userDrawn="1"/>
        </p:nvSpPr>
        <p:spPr bwMode="auto">
          <a:xfrm>
            <a:off x="514751" y="5677080"/>
            <a:ext cx="7741743" cy="304525"/>
          </a:xfrm>
          <a:prstGeom prst="rect">
            <a:avLst/>
          </a:prstGeom>
          <a:noFill/>
          <a:ln>
            <a:noFill/>
          </a:ln>
          <a:extLs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r>
              <a:rPr lang="en-US" sz="1600" b="0" kern="1200" dirty="0">
                <a:solidFill>
                  <a:srgbClr val="00B0DE"/>
                </a:solidFill>
                <a:latin typeface="+mn-lt"/>
                <a:cs typeface="Arial" panose="020B0604020202020204" pitchFamily="34" charset="0"/>
              </a:rPr>
              <a:t>prodigyfinance.com</a:t>
            </a:r>
          </a:p>
        </p:txBody>
      </p:sp>
      <p:grpSp>
        <p:nvGrpSpPr>
          <p:cNvPr id="11" name="Group 10">
            <a:extLst>
              <a:ext uri="{FF2B5EF4-FFF2-40B4-BE49-F238E27FC236}">
                <a16:creationId xmlns="" xmlns:a16="http://schemas.microsoft.com/office/drawing/2014/main" id="{7DCF6AA8-7D86-4F2B-8705-A436181AEF80}"/>
              </a:ext>
            </a:extLst>
          </p:cNvPr>
          <p:cNvGrpSpPr/>
          <p:nvPr userDrawn="1"/>
        </p:nvGrpSpPr>
        <p:grpSpPr>
          <a:xfrm>
            <a:off x="10103301" y="387962"/>
            <a:ext cx="1631222" cy="4832788"/>
            <a:chOff x="20667557" y="3478681"/>
            <a:chExt cx="2954080" cy="8751992"/>
          </a:xfrm>
        </p:grpSpPr>
        <p:pic>
          <p:nvPicPr>
            <p:cNvPr id="12" name="Picture 11">
              <a:extLst>
                <a:ext uri="{FF2B5EF4-FFF2-40B4-BE49-F238E27FC236}">
                  <a16:creationId xmlns="" xmlns:a16="http://schemas.microsoft.com/office/drawing/2014/main" id="{8E7A05A5-CEFD-49C0-9BC2-2E29EDE52313}"/>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3478681"/>
              <a:ext cx="668306" cy="672296"/>
            </a:xfrm>
            <a:prstGeom prst="rect">
              <a:avLst/>
            </a:prstGeom>
          </p:spPr>
        </p:pic>
        <p:pic>
          <p:nvPicPr>
            <p:cNvPr id="13" name="Picture 12">
              <a:extLst>
                <a:ext uri="{FF2B5EF4-FFF2-40B4-BE49-F238E27FC236}">
                  <a16:creationId xmlns="" xmlns:a16="http://schemas.microsoft.com/office/drawing/2014/main" id="{776F3680-0F78-4849-B0D5-885CA5220D34}"/>
                </a:ext>
              </a:extLst>
            </p:cNvPr>
            <p:cNvPicPr>
              <a:picLocks noChangeAspect="1"/>
            </p:cNvPicPr>
            <p:nvPr/>
          </p:nvPicPr>
          <p:blipFill>
            <a:blip r:embed="rId3">
              <a:duotone>
                <a:prstClr val="black"/>
                <a:schemeClr val="accent1">
                  <a:tint val="45000"/>
                  <a:satMod val="400000"/>
                </a:schemeClr>
              </a:duotone>
              <a:alphaModFix amt="80000"/>
              <a:extLst>
                <a:ext uri="{BEBA8EAE-BF5A-486C-A8C5-ECC9F3942E4B}">
                  <a14:imgProps xmlns:a14="http://schemas.microsoft.com/office/drawing/2010/main">
                    <a14:imgLayer r:embed="rId4">
                      <a14:imgEffect>
                        <a14:colorTemperature colorTemp="10261"/>
                      </a14:imgEffect>
                      <a14:imgEffect>
                        <a14:saturation sat="317000"/>
                      </a14:imgEffect>
                    </a14:imgLayer>
                  </a14:imgProps>
                </a:ex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4" name="Picture 13">
              <a:extLst>
                <a:ext uri="{FF2B5EF4-FFF2-40B4-BE49-F238E27FC236}">
                  <a16:creationId xmlns="" xmlns:a16="http://schemas.microsoft.com/office/drawing/2014/main" id="{0232D756-4604-4324-B0E4-C79E755DB092}"/>
                </a:ext>
              </a:extLst>
            </p:cNvPr>
            <p:cNvPicPr>
              <a:picLocks noChangeAspect="1"/>
            </p:cNvPicPr>
            <p:nvPr/>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5" name="Picture 14">
              <a:extLst>
                <a:ext uri="{FF2B5EF4-FFF2-40B4-BE49-F238E27FC236}">
                  <a16:creationId xmlns="" xmlns:a16="http://schemas.microsoft.com/office/drawing/2014/main" id="{36004A61-DEFD-4FB3-9D6B-CF296B7A55F5}"/>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6" name="Picture 15">
              <a:extLst>
                <a:ext uri="{FF2B5EF4-FFF2-40B4-BE49-F238E27FC236}">
                  <a16:creationId xmlns="" xmlns:a16="http://schemas.microsoft.com/office/drawing/2014/main" id="{FDE9BF54-DEEA-40B0-86FE-3EB3B6363068}"/>
                </a:ext>
              </a:extLst>
            </p:cNvPr>
            <p:cNvPicPr>
              <a:picLocks noChangeAspect="1"/>
            </p:cNvPicPr>
            <p:nvPr/>
          </p:nvPicPr>
          <p:blipFill>
            <a:blip r:embed="rId5">
              <a:duotone>
                <a:prstClr val="black"/>
                <a:schemeClr val="accent1">
                  <a:tint val="45000"/>
                  <a:satMod val="400000"/>
                </a:schemeClr>
              </a:duotone>
              <a:alphaModFix amt="34000"/>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7" name="Picture 16">
              <a:extLst>
                <a:ext uri="{FF2B5EF4-FFF2-40B4-BE49-F238E27FC236}">
                  <a16:creationId xmlns="" xmlns:a16="http://schemas.microsoft.com/office/drawing/2014/main" id="{00F0F55E-ED78-4966-A5A2-25B6083A5E6B}"/>
                </a:ext>
              </a:extLst>
            </p:cNvPr>
            <p:cNvPicPr>
              <a:picLocks noChangeAspect="1"/>
            </p:cNvPicPr>
            <p:nvPr/>
          </p:nvPicPr>
          <p:blipFill>
            <a:blip r:embed="rId5">
              <a:alphaModFix amt="66000"/>
              <a:duotone>
                <a:prstClr val="black"/>
                <a:schemeClr val="accent1">
                  <a:tint val="45000"/>
                  <a:satMod val="400000"/>
                </a:schemeClr>
              </a:duotone>
              <a:extLst>
                <a:ext uri="{BEBA8EAE-BF5A-486C-A8C5-ECC9F3942E4B}">
                  <a14:imgProps xmlns:a14="http://schemas.microsoft.com/office/drawing/2010/main">
                    <a14:imgLayer r:embed="rId7">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1027576" y="6424224"/>
              <a:ext cx="1021080" cy="1027175"/>
            </a:xfrm>
            <a:prstGeom prst="rect">
              <a:avLst/>
            </a:prstGeom>
          </p:spPr>
        </p:pic>
      </p:grpSp>
      <p:sp>
        <p:nvSpPr>
          <p:cNvPr id="25" name="Text Placeholder 6">
            <a:extLst>
              <a:ext uri="{FF2B5EF4-FFF2-40B4-BE49-F238E27FC236}">
                <a16:creationId xmlns="" xmlns:a16="http://schemas.microsoft.com/office/drawing/2014/main" id="{A2254201-FC55-4E9C-B0DD-ADB79EF9317E}"/>
              </a:ext>
            </a:extLst>
          </p:cNvPr>
          <p:cNvSpPr>
            <a:spLocks noGrp="1"/>
          </p:cNvSpPr>
          <p:nvPr>
            <p:ph type="body" sz="quarter" idx="12" hasCustomPrompt="1"/>
          </p:nvPr>
        </p:nvSpPr>
        <p:spPr>
          <a:xfrm>
            <a:off x="5239846" y="2917565"/>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New York</a:t>
            </a:r>
          </a:p>
          <a:p>
            <a:pPr lvl="0"/>
            <a:r>
              <a:rPr lang="en-GB" dirty="0"/>
              <a:t>Phone number</a:t>
            </a:r>
          </a:p>
          <a:p>
            <a:pPr lvl="0"/>
            <a:r>
              <a:rPr lang="en-GB" dirty="0"/>
              <a:t>Address 1</a:t>
            </a:r>
          </a:p>
          <a:p>
            <a:pPr lvl="0"/>
            <a:r>
              <a:rPr lang="en-GB" dirty="0"/>
              <a:t>Address 2</a:t>
            </a:r>
          </a:p>
          <a:p>
            <a:pPr lvl="0"/>
            <a:r>
              <a:rPr lang="en-GB" dirty="0"/>
              <a:t>Address 3</a:t>
            </a:r>
          </a:p>
        </p:txBody>
      </p:sp>
      <p:sp>
        <p:nvSpPr>
          <p:cNvPr id="26" name="Text Placeholder 6">
            <a:extLst>
              <a:ext uri="{FF2B5EF4-FFF2-40B4-BE49-F238E27FC236}">
                <a16:creationId xmlns="" xmlns:a16="http://schemas.microsoft.com/office/drawing/2014/main" id="{361BAF7A-8DB0-4CC7-AFE4-FEDDF22F6E1F}"/>
              </a:ext>
            </a:extLst>
          </p:cNvPr>
          <p:cNvSpPr>
            <a:spLocks noGrp="1"/>
          </p:cNvSpPr>
          <p:nvPr>
            <p:ph type="body" sz="quarter" idx="13" hasCustomPrompt="1"/>
          </p:nvPr>
        </p:nvSpPr>
        <p:spPr>
          <a:xfrm>
            <a:off x="5239846" y="4305939"/>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Cape Town</a:t>
            </a:r>
          </a:p>
          <a:p>
            <a:pPr lvl="0"/>
            <a:r>
              <a:rPr lang="en-GB" dirty="0"/>
              <a:t>Phone number</a:t>
            </a:r>
          </a:p>
          <a:p>
            <a:pPr lvl="0"/>
            <a:r>
              <a:rPr lang="en-GB" dirty="0"/>
              <a:t>Address 1</a:t>
            </a:r>
          </a:p>
          <a:p>
            <a:pPr lvl="0"/>
            <a:r>
              <a:rPr lang="en-GB" dirty="0"/>
              <a:t>Address 2</a:t>
            </a:r>
          </a:p>
          <a:p>
            <a:pPr lvl="0"/>
            <a:r>
              <a:rPr lang="en-GB" dirty="0"/>
              <a:t>Address 3</a:t>
            </a:r>
          </a:p>
        </p:txBody>
      </p:sp>
      <p:sp>
        <p:nvSpPr>
          <p:cNvPr id="3" name="Picture Placeholder 2">
            <a:extLst>
              <a:ext uri="{FF2B5EF4-FFF2-40B4-BE49-F238E27FC236}">
                <a16:creationId xmlns="" xmlns:a16="http://schemas.microsoft.com/office/drawing/2014/main" id="{3DE2F9C6-DD2E-4DCB-8676-5B4BA43AF451}"/>
              </a:ext>
            </a:extLst>
          </p:cNvPr>
          <p:cNvSpPr>
            <a:spLocks noGrp="1"/>
          </p:cNvSpPr>
          <p:nvPr>
            <p:ph type="pic" sz="quarter" idx="14" hasCustomPrompt="1"/>
          </p:nvPr>
        </p:nvSpPr>
        <p:spPr>
          <a:xfrm>
            <a:off x="528638" y="1529192"/>
            <a:ext cx="1255338" cy="1057275"/>
          </a:xfrm>
        </p:spPr>
        <p:txBody>
          <a:bodyPr/>
          <a:lstStyle>
            <a:lvl1pPr marL="0" indent="0">
              <a:buNone/>
              <a:defRPr/>
            </a:lvl1pPr>
          </a:lstStyle>
          <a:p>
            <a:r>
              <a:rPr lang="en-GB" dirty="0"/>
              <a:t>Add photo</a:t>
            </a:r>
          </a:p>
        </p:txBody>
      </p:sp>
      <p:sp>
        <p:nvSpPr>
          <p:cNvPr id="27" name="Picture Placeholder 2">
            <a:extLst>
              <a:ext uri="{FF2B5EF4-FFF2-40B4-BE49-F238E27FC236}">
                <a16:creationId xmlns="" xmlns:a16="http://schemas.microsoft.com/office/drawing/2014/main" id="{8D837C4E-9C98-4D98-A2E9-F64913725513}"/>
              </a:ext>
            </a:extLst>
          </p:cNvPr>
          <p:cNvSpPr>
            <a:spLocks noGrp="1"/>
          </p:cNvSpPr>
          <p:nvPr>
            <p:ph type="pic" sz="quarter" idx="15" hasCustomPrompt="1"/>
          </p:nvPr>
        </p:nvSpPr>
        <p:spPr>
          <a:xfrm>
            <a:off x="528638" y="2917565"/>
            <a:ext cx="1255338" cy="1057275"/>
          </a:xfrm>
        </p:spPr>
        <p:txBody>
          <a:bodyPr/>
          <a:lstStyle>
            <a:lvl1pPr marL="0" indent="0">
              <a:buNone/>
              <a:defRPr/>
            </a:lvl1pPr>
          </a:lstStyle>
          <a:p>
            <a:r>
              <a:rPr lang="en-GB" dirty="0"/>
              <a:t>Add photo</a:t>
            </a:r>
          </a:p>
        </p:txBody>
      </p:sp>
      <p:sp>
        <p:nvSpPr>
          <p:cNvPr id="29" name="Text Placeholder 6">
            <a:extLst>
              <a:ext uri="{FF2B5EF4-FFF2-40B4-BE49-F238E27FC236}">
                <a16:creationId xmlns="" xmlns:a16="http://schemas.microsoft.com/office/drawing/2014/main" id="{BF73A9FD-F435-49F9-A9CC-89F907319758}"/>
              </a:ext>
            </a:extLst>
          </p:cNvPr>
          <p:cNvSpPr>
            <a:spLocks noGrp="1"/>
          </p:cNvSpPr>
          <p:nvPr>
            <p:ph type="body" sz="quarter" idx="17" hasCustomPrompt="1"/>
          </p:nvPr>
        </p:nvSpPr>
        <p:spPr>
          <a:xfrm>
            <a:off x="1976887" y="1529193"/>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0" name="Text Placeholder 6">
            <a:extLst>
              <a:ext uri="{FF2B5EF4-FFF2-40B4-BE49-F238E27FC236}">
                <a16:creationId xmlns="" xmlns:a16="http://schemas.microsoft.com/office/drawing/2014/main" id="{05A6B4F1-770B-43E0-9E2F-84D5C02F809D}"/>
              </a:ext>
            </a:extLst>
          </p:cNvPr>
          <p:cNvSpPr>
            <a:spLocks noGrp="1"/>
          </p:cNvSpPr>
          <p:nvPr>
            <p:ph type="body" sz="quarter" idx="18" hasCustomPrompt="1"/>
          </p:nvPr>
        </p:nvSpPr>
        <p:spPr>
          <a:xfrm>
            <a:off x="1976887" y="2917565"/>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19" name="TextBox 18">
            <a:extLst>
              <a:ext uri="{FF2B5EF4-FFF2-40B4-BE49-F238E27FC236}">
                <a16:creationId xmlns="" xmlns:a16="http://schemas.microsoft.com/office/drawing/2014/main" id="{DFE70DE0-DC47-437F-B5FE-4F63D4C35DF1}"/>
              </a:ext>
            </a:extLst>
          </p:cNvPr>
          <p:cNvSpPr txBox="1"/>
          <p:nvPr userDrawn="1"/>
        </p:nvSpPr>
        <p:spPr>
          <a:xfrm>
            <a:off x="426869" y="5981605"/>
            <a:ext cx="10591559" cy="727122"/>
          </a:xfrm>
          <a:prstGeom prst="rect">
            <a:avLst/>
          </a:prstGeom>
          <a:solidFill>
            <a:schemeClr val="bg1"/>
          </a:solidFill>
        </p:spPr>
        <p:txBody>
          <a:bodyPr wrap="square" rtlCol="0">
            <a:spAutoFit/>
          </a:bodyPr>
          <a:lstStyle/>
          <a:p>
            <a:pPr algn="just">
              <a:lnSpc>
                <a:spcPct val="110000"/>
              </a:lnSpc>
            </a:pPr>
            <a:r>
              <a:rPr lang="en-GB" sz="750" dirty="0">
                <a:solidFill>
                  <a:schemeClr val="tx1"/>
                </a:solidFill>
                <a:latin typeface="+mn-lt"/>
                <a:ea typeface="Helvetica" charset="0"/>
                <a:cs typeface="Arial" panose="020B0604020202020204" pitchFamily="34" charset="0"/>
              </a:rPr>
              <a:t>© Prodigy Finance Limited 2007 - 2017. All Rights Reserved. Prodigy Finance Limited is incorporated in the United Kingdom (Company Number 05912562) with its registered address at Palladium House 1-4 Argyll Street, London, W1F 7LD and registered with the Office of the Information Commissioner (Reg. No. Z9851854). Prodigy Finance is authorised and regulated by the Financial Conduct Authority (firm registration number 709641) for certain consumer credit activities and for investment activities for investors who have agreed to its terms. Prodigy Finance loans are offered to eligible borrowers who are studying outside of their country of residence and the loans are governed by English law. </a:t>
            </a:r>
          </a:p>
          <a:p>
            <a:pPr algn="just">
              <a:lnSpc>
                <a:spcPct val="110000"/>
              </a:lnSpc>
            </a:pPr>
            <a:r>
              <a:rPr lang="en-GB" sz="750" dirty="0">
                <a:solidFill>
                  <a:schemeClr val="tx1"/>
                </a:solidFill>
                <a:latin typeface="+mn-lt"/>
                <a:ea typeface="Helvetica" charset="0"/>
                <a:cs typeface="Arial" panose="020B0604020202020204" pitchFamily="34" charset="0"/>
              </a:rPr>
              <a:t>Prodigy Services Limited is incorporated in the United Kingdom (Company Number 10201413) with its registered address at Palladium House 1-4 Argyll Street, London, W1F 7LD. Prodigy Services is an appointed representative of BriceAmery Capital Limited which is authorised and regulated by the Financial Conduct Authority. Prodigy Services Limited promotes offers of securities for third party issuers to eligible investors.</a:t>
            </a:r>
          </a:p>
        </p:txBody>
      </p:sp>
    </p:spTree>
    <p:extLst>
      <p:ext uri="{BB962C8B-B14F-4D97-AF65-F5344CB8AC3E}">
        <p14:creationId xmlns:p14="http://schemas.microsoft.com/office/powerpoint/2010/main" val="22568167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541898" y="944563"/>
            <a:ext cx="9716995" cy="3143343"/>
          </a:xfrm>
          <a:prstGeom prst="rect">
            <a:avLst/>
          </a:prstGeom>
        </p:spPr>
        <p:txBody>
          <a:bodyPr vert="horz" lIns="0" tIns="0" rIns="0" bIns="0" rtlCol="0" anchor="t">
            <a:noAutofit/>
          </a:bodyPr>
          <a:lstStyle>
            <a:lvl1pPr>
              <a:defRPr lang="en-ZA" sz="4000" dirty="0"/>
            </a:lvl1pPr>
          </a:lstStyle>
          <a:p>
            <a:pPr lvl="0"/>
            <a:r>
              <a:rPr lang="en-US" dirty="0"/>
              <a:t>Add title</a:t>
            </a:r>
            <a:endParaRPr lang="en-ZA" dirty="0"/>
          </a:p>
        </p:txBody>
      </p:sp>
      <p:sp>
        <p:nvSpPr>
          <p:cNvPr id="10" name="Text Placeholder 6"/>
          <p:cNvSpPr>
            <a:spLocks noGrp="1"/>
          </p:cNvSpPr>
          <p:nvPr>
            <p:ph type="body" sz="quarter" idx="11" hasCustomPrompt="1"/>
          </p:nvPr>
        </p:nvSpPr>
        <p:spPr>
          <a:xfrm>
            <a:off x="541900" y="4488301"/>
            <a:ext cx="9716993" cy="279449"/>
          </a:xfrm>
        </p:spPr>
        <p:txBody>
          <a:bodyPr/>
          <a:lstStyle>
            <a:lvl1pPr marL="0" indent="0">
              <a:lnSpc>
                <a:spcPct val="100000"/>
              </a:lnSpc>
              <a:spcBef>
                <a:spcPts val="0"/>
              </a:spcBef>
              <a:buNone/>
              <a:defRPr sz="1600" b="0" i="0" cap="all"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text</a:t>
            </a:r>
            <a:endParaRPr lang="en-GB" dirty="0"/>
          </a:p>
        </p:txBody>
      </p:sp>
      <p:grpSp>
        <p:nvGrpSpPr>
          <p:cNvPr id="4" name="Group 3">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 xmlns:a16="http://schemas.microsoft.com/office/drawing/2014/main"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 xmlns:a16="http://schemas.microsoft.com/office/drawing/2014/main"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 xmlns:a16="http://schemas.microsoft.com/office/drawing/2014/main"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 xmlns:a16="http://schemas.microsoft.com/office/drawing/2014/main"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71736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title 1">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F273CAFC-33CA-47A0-B63F-580EE8706EC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7998"/>
          </a:xfrm>
          <a:prstGeom prst="rect">
            <a:avLst/>
          </a:prstGeom>
        </p:spPr>
      </p:pic>
      <p:sp>
        <p:nvSpPr>
          <p:cNvPr id="4" name="Title 1"/>
          <p:cNvSpPr>
            <a:spLocks noGrp="1"/>
          </p:cNvSpPr>
          <p:nvPr>
            <p:ph type="title" hasCustomPrompt="1"/>
          </p:nvPr>
        </p:nvSpPr>
        <p:spPr>
          <a:xfrm>
            <a:off x="528638" y="860425"/>
            <a:ext cx="3492219" cy="1800000"/>
          </a:xfrm>
        </p:spPr>
        <p:txBody>
          <a:bodyPr vert="horz" lIns="0" tIns="0" rIns="0" bIns="0" rtlCol="0" anchor="b">
            <a:noAutofit/>
          </a:bodyPr>
          <a:lstStyle>
            <a:lvl1pPr algn="l">
              <a:defRPr lang="en-ZA" sz="36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8" y="2678355"/>
            <a:ext cx="3492219" cy="555343"/>
          </a:xfrm>
        </p:spPr>
        <p:txBody>
          <a:bodyPr/>
          <a:lstStyle>
            <a:lvl1pPr marL="0" indent="0" algn="l">
              <a:lnSpc>
                <a:spcPct val="100000"/>
              </a:lnSpc>
              <a:spcBef>
                <a:spcPts val="0"/>
              </a:spcBef>
              <a:buNone/>
              <a:defRPr sz="1600" b="0" i="0" cap="none"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2" name="Group 1">
            <a:extLst>
              <a:ext uri="{FF2B5EF4-FFF2-40B4-BE49-F238E27FC236}">
                <a16:creationId xmlns="" xmlns:a16="http://schemas.microsoft.com/office/drawing/2014/main" id="{874D17E6-917E-4CEC-950D-286565587A89}"/>
              </a:ext>
            </a:extLst>
          </p:cNvPr>
          <p:cNvGrpSpPr/>
          <p:nvPr userDrawn="1"/>
        </p:nvGrpSpPr>
        <p:grpSpPr>
          <a:xfrm>
            <a:off x="-8965" y="358026"/>
            <a:ext cx="12200965" cy="6499974"/>
            <a:chOff x="-8965" y="358026"/>
            <a:chExt cx="12200965" cy="6499974"/>
          </a:xfrm>
        </p:grpSpPr>
        <p:cxnSp>
          <p:nvCxnSpPr>
            <p:cNvPr id="10" name="Straight Connector 9">
              <a:extLst>
                <a:ext uri="{FF2B5EF4-FFF2-40B4-BE49-F238E27FC236}">
                  <a16:creationId xmlns="" xmlns:a16="http://schemas.microsoft.com/office/drawing/2014/main"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 xmlns:a16="http://schemas.microsoft.com/office/drawing/2014/main" id="{F7B41BA2-520F-4160-9574-35B160DDFD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nvGrpSpPr>
            <p:cNvPr id="13" name="Group 12">
              <a:extLst>
                <a:ext uri="{FF2B5EF4-FFF2-40B4-BE49-F238E27FC236}">
                  <a16:creationId xmlns="" xmlns:a16="http://schemas.microsoft.com/office/drawing/2014/main"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 xmlns:a16="http://schemas.microsoft.com/office/drawing/2014/main" id="{36450F7E-8E5F-4A06-934E-44928F9E159D}"/>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 xmlns:a16="http://schemas.microsoft.com/office/drawing/2014/main" id="{93E9C61E-EECF-453F-A9A1-10AEDED67173}"/>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 xmlns:a16="http://schemas.microsoft.com/office/drawing/2014/main" id="{E806F4E7-08A6-4FB1-B047-255D9CA3363B}"/>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 xmlns:a16="http://schemas.microsoft.com/office/drawing/2014/main" id="{7084AF1D-2556-4F4F-AAF7-4043D927C9A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 xmlns:a16="http://schemas.microsoft.com/office/drawing/2014/main" id="{84204CB6-6B6E-4330-A9DB-B191FEF9793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 xmlns:a16="http://schemas.microsoft.com/office/drawing/2014/main" id="{674B8B85-BBB3-437A-8456-CD5EDB81837E}"/>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grpSp>
      <p:sp>
        <p:nvSpPr>
          <p:cNvPr id="15" name="Callout: Bent Line 14">
            <a:extLst>
              <a:ext uri="{FF2B5EF4-FFF2-40B4-BE49-F238E27FC236}">
                <a16:creationId xmlns="" xmlns:a16="http://schemas.microsoft.com/office/drawing/2014/main" id="{EADE94FB-EE0B-4405-8F25-A4E79A154E2C}"/>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29389637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705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29260028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4" name="Title 1">
            <a:extLst>
              <a:ext uri="{FF2B5EF4-FFF2-40B4-BE49-F238E27FC236}">
                <a16:creationId xmlns="" xmlns:a16="http://schemas.microsoft.com/office/drawing/2014/main" id="{CEC573B1-19E4-43FE-9BB2-89AD54017FFF}"/>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5" name="Group 4">
            <a:extLst>
              <a:ext uri="{FF2B5EF4-FFF2-40B4-BE49-F238E27FC236}">
                <a16:creationId xmlns="" xmlns:a16="http://schemas.microsoft.com/office/drawing/2014/main" id="{0AC14DFB-2F45-4509-A296-3FCAB0F4EF59}"/>
              </a:ext>
            </a:extLst>
          </p:cNvPr>
          <p:cNvGrpSpPr/>
          <p:nvPr userDrawn="1"/>
        </p:nvGrpSpPr>
        <p:grpSpPr>
          <a:xfrm>
            <a:off x="8855359" y="4218323"/>
            <a:ext cx="2924075" cy="2004435"/>
            <a:chOff x="16974934" y="8496429"/>
            <a:chExt cx="6610886" cy="4531721"/>
          </a:xfrm>
        </p:grpSpPr>
        <p:pic>
          <p:nvPicPr>
            <p:cNvPr id="6" name="Picture 5">
              <a:extLst>
                <a:ext uri="{FF2B5EF4-FFF2-40B4-BE49-F238E27FC236}">
                  <a16:creationId xmlns="" xmlns:a16="http://schemas.microsoft.com/office/drawing/2014/main" id="{502FA3F9-AF42-4986-A80F-3B705E9AC3FF}"/>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 xmlns:a16="http://schemas.microsoft.com/office/drawing/2014/main" id="{686A8E1B-19F9-4A7A-9820-A4B4FAAB729E}"/>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 xmlns:a16="http://schemas.microsoft.com/office/drawing/2014/main" id="{6EEF45DF-3EB8-4175-B086-01491119D84F}"/>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 xmlns:a16="http://schemas.microsoft.com/office/drawing/2014/main" id="{49B37305-5C09-4BD1-99AD-4F8EAADAA013}"/>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674666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ubtitle &amp;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28639" y="1520825"/>
            <a:ext cx="11112500" cy="4608513"/>
          </a:xfrm>
        </p:spPr>
        <p:txBody>
          <a:bodyPr/>
          <a:lstStyle>
            <a:lvl1pPr>
              <a:defRPr/>
            </a:lvl1pPr>
            <a:lvl2pPr>
              <a:defRPr/>
            </a:lvl2pPr>
            <a:lvl3pPr>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 xmlns:a16="http://schemas.microsoft.com/office/drawing/2014/main" id="{C9FBEF60-0EDA-46F0-AEB7-C693788A6E97}"/>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 xmlns:a16="http://schemas.microsoft.com/office/drawing/2014/main" id="{5985FD9A-3BC0-42C4-8D53-0C108BE6454D}"/>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5942455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Content Placeholder 12"/>
          <p:cNvSpPr>
            <a:spLocks noGrp="1"/>
          </p:cNvSpPr>
          <p:nvPr>
            <p:ph sz="quarter" idx="13" hasCustomPrompt="1"/>
          </p:nvPr>
        </p:nvSpPr>
        <p:spPr>
          <a:xfrm>
            <a:off x="528638" y="1520825"/>
            <a:ext cx="11125200"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5" name="Title 1">
            <a:extLst>
              <a:ext uri="{FF2B5EF4-FFF2-40B4-BE49-F238E27FC236}">
                <a16:creationId xmlns="" xmlns:a16="http://schemas.microsoft.com/office/drawing/2014/main" id="{BEA8C975-16F5-4DFB-9A1E-C240B3FD234C}"/>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 xmlns:a16="http://schemas.microsoft.com/office/drawing/2014/main" id="{6D9918AC-1F27-495F-803B-A23D00135ABC}"/>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 xmlns:a16="http://schemas.microsoft.com/office/drawing/2014/main" id="{773371F2-77B6-4913-8914-E3A68400845E}"/>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 xmlns:a16="http://schemas.microsoft.com/office/drawing/2014/main" id="{629FCEC3-1E87-4597-8084-D0E92253B278}"/>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 xmlns:a16="http://schemas.microsoft.com/office/drawing/2014/main" id="{433DAE75-4D3A-447B-A8A2-1A6F9837D249}"/>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 xmlns:a16="http://schemas.microsoft.com/office/drawing/2014/main" id="{B822F676-1974-472B-B240-2A7812516E95}"/>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3085213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520825"/>
            <a:ext cx="0" cy="460851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3" hasCustomPrompt="1"/>
          </p:nvPr>
        </p:nvSpPr>
        <p:spPr>
          <a:xfrm>
            <a:off x="528638"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14" name="Content Placeholder 12"/>
          <p:cNvSpPr>
            <a:spLocks noGrp="1"/>
          </p:cNvSpPr>
          <p:nvPr>
            <p:ph sz="quarter" idx="14" hasCustomPrompt="1"/>
          </p:nvPr>
        </p:nvSpPr>
        <p:spPr>
          <a:xfrm>
            <a:off x="6646865"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 xmlns:a16="http://schemas.microsoft.com/office/drawing/2014/main"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 xmlns:a16="http://schemas.microsoft.com/office/drawing/2014/main"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11889113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icture layout 1">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17" name="Picture Placeholder 4">
            <a:extLst>
              <a:ext uri="{FF2B5EF4-FFF2-40B4-BE49-F238E27FC236}">
                <a16:creationId xmlns="" xmlns:a16="http://schemas.microsoft.com/office/drawing/2014/main" id="{79D3A65E-0510-4586-92D4-CE445368A4E2}"/>
              </a:ext>
            </a:extLst>
          </p:cNvPr>
          <p:cNvSpPr>
            <a:spLocks noGrp="1"/>
          </p:cNvSpPr>
          <p:nvPr>
            <p:ph type="pic" sz="quarter" idx="13" hasCustomPrompt="1"/>
          </p:nvPr>
        </p:nvSpPr>
        <p:spPr>
          <a:xfrm>
            <a:off x="528638" y="3922906"/>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18" name="Picture Placeholder 4">
            <a:extLst>
              <a:ext uri="{FF2B5EF4-FFF2-40B4-BE49-F238E27FC236}">
                <a16:creationId xmlns="" xmlns:a16="http://schemas.microsoft.com/office/drawing/2014/main" id="{DEB3903A-F4AA-4A84-A3EC-0C446A3C5DC0}"/>
              </a:ext>
            </a:extLst>
          </p:cNvPr>
          <p:cNvSpPr>
            <a:spLocks noGrp="1"/>
          </p:cNvSpPr>
          <p:nvPr>
            <p:ph type="pic" sz="quarter" idx="14" hasCustomPrompt="1"/>
          </p:nvPr>
        </p:nvSpPr>
        <p:spPr>
          <a:xfrm>
            <a:off x="7311472"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19" name="Picture Placeholder 4">
            <a:extLst>
              <a:ext uri="{FF2B5EF4-FFF2-40B4-BE49-F238E27FC236}">
                <a16:creationId xmlns="" xmlns:a16="http://schemas.microsoft.com/office/drawing/2014/main" id="{F4DFD873-6F2A-4978-BE3C-A4D1439D6701}"/>
              </a:ext>
            </a:extLst>
          </p:cNvPr>
          <p:cNvSpPr>
            <a:spLocks noGrp="1"/>
          </p:cNvSpPr>
          <p:nvPr>
            <p:ph type="pic" sz="quarter" idx="15" hasCustomPrompt="1"/>
          </p:nvPr>
        </p:nvSpPr>
        <p:spPr>
          <a:xfrm>
            <a:off x="7311472" y="3922906"/>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0" name="Picture Placeholder 4">
            <a:extLst>
              <a:ext uri="{FF2B5EF4-FFF2-40B4-BE49-F238E27FC236}">
                <a16:creationId xmlns="" xmlns:a16="http://schemas.microsoft.com/office/drawing/2014/main" id="{65511273-774A-4D68-9560-76F27C76386C}"/>
              </a:ext>
            </a:extLst>
          </p:cNvPr>
          <p:cNvSpPr>
            <a:spLocks noGrp="1"/>
          </p:cNvSpPr>
          <p:nvPr>
            <p:ph type="pic" sz="quarter" idx="16" hasCustomPrompt="1"/>
          </p:nvPr>
        </p:nvSpPr>
        <p:spPr>
          <a:xfrm>
            <a:off x="2788765" y="1520824"/>
            <a:ext cx="4335855" cy="4605531"/>
          </a:xfrm>
          <a:solidFill>
            <a:schemeClr val="bg1"/>
          </a:solidFill>
        </p:spPr>
        <p:txBody>
          <a:bodyPr/>
          <a:lstStyle>
            <a:lvl1pPr marL="0" indent="0">
              <a:buNone/>
              <a:defRPr>
                <a:solidFill>
                  <a:schemeClr val="tx2"/>
                </a:solidFill>
              </a:defRPr>
            </a:lvl1pPr>
          </a:lstStyle>
          <a:p>
            <a:r>
              <a:rPr lang="en-GB" dirty="0"/>
              <a:t>ADD PICTURE</a:t>
            </a:r>
          </a:p>
        </p:txBody>
      </p:sp>
      <p:sp>
        <p:nvSpPr>
          <p:cNvPr id="21" name="Picture Placeholder 4">
            <a:extLst>
              <a:ext uri="{FF2B5EF4-FFF2-40B4-BE49-F238E27FC236}">
                <a16:creationId xmlns="" xmlns:a16="http://schemas.microsoft.com/office/drawing/2014/main" id="{E134A539-E63C-497F-B727-1BC0344C9519}"/>
              </a:ext>
            </a:extLst>
          </p:cNvPr>
          <p:cNvSpPr>
            <a:spLocks noGrp="1"/>
          </p:cNvSpPr>
          <p:nvPr>
            <p:ph type="pic" sz="quarter" idx="17" hasCustomPrompt="1"/>
          </p:nvPr>
        </p:nvSpPr>
        <p:spPr>
          <a:xfrm>
            <a:off x="9571598" y="1520825"/>
            <a:ext cx="2073275" cy="460553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 xmlns:a16="http://schemas.microsoft.com/office/drawing/2014/main"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 xmlns:a16="http://schemas.microsoft.com/office/drawing/2014/main"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14171029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icture layout 2">
    <p:spTree>
      <p:nvGrpSpPr>
        <p:cNvPr id="1" name=""/>
        <p:cNvGrpSpPr/>
        <p:nvPr/>
      </p:nvGrpSpPr>
      <p:grpSpPr>
        <a:xfrm>
          <a:off x="0" y="0"/>
          <a:ext cx="0" cy="0"/>
          <a:chOff x="0" y="0"/>
          <a:chExt cx="0" cy="0"/>
        </a:xfrm>
      </p:grpSpPr>
      <p:sp>
        <p:nvSpPr>
          <p:cNvPr id="27" name="Picture Placeholder 4">
            <a:extLst>
              <a:ext uri="{FF2B5EF4-FFF2-40B4-BE49-F238E27FC236}">
                <a16:creationId xmlns="" xmlns:a16="http://schemas.microsoft.com/office/drawing/2014/main" id="{0752DE09-0767-4B17-A1A7-CF8D88845751}"/>
              </a:ext>
            </a:extLst>
          </p:cNvPr>
          <p:cNvSpPr>
            <a:spLocks noGrp="1"/>
          </p:cNvSpPr>
          <p:nvPr>
            <p:ph type="pic" sz="quarter" idx="15" hasCustomPrompt="1"/>
          </p:nvPr>
        </p:nvSpPr>
        <p:spPr>
          <a:xfrm>
            <a:off x="278937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5" name="Picture Placeholder 4">
            <a:extLst>
              <a:ext uri="{FF2B5EF4-FFF2-40B4-BE49-F238E27FC236}">
                <a16:creationId xmlns="" xmlns:a16="http://schemas.microsoft.com/office/drawing/2014/main"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 xmlns:a16="http://schemas.microsoft.com/office/drawing/2014/main"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 xmlns:a16="http://schemas.microsoft.com/office/drawing/2014/main"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 xmlns:a16="http://schemas.microsoft.com/office/drawing/2014/main" id="{824ADE96-C5DC-4ECC-9741-2AF62E710F5C}"/>
              </a:ext>
            </a:extLst>
          </p:cNvPr>
          <p:cNvSpPr>
            <a:spLocks noGrp="1"/>
          </p:cNvSpPr>
          <p:nvPr>
            <p:ph type="pic" sz="quarter" idx="13" hasCustomPrompt="1"/>
          </p:nvPr>
        </p:nvSpPr>
        <p:spPr>
          <a:xfrm>
            <a:off x="52863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6" name="Picture Placeholder 4">
            <a:extLst>
              <a:ext uri="{FF2B5EF4-FFF2-40B4-BE49-F238E27FC236}">
                <a16:creationId xmlns="" xmlns:a16="http://schemas.microsoft.com/office/drawing/2014/main" id="{11F13FB7-EAFC-4F61-904A-06E92052DA76}"/>
              </a:ext>
            </a:extLst>
          </p:cNvPr>
          <p:cNvSpPr>
            <a:spLocks noGrp="1"/>
          </p:cNvSpPr>
          <p:nvPr>
            <p:ph type="pic" sz="quarter" idx="14" hasCustomPrompt="1"/>
          </p:nvPr>
        </p:nvSpPr>
        <p:spPr>
          <a:xfrm>
            <a:off x="278937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8" name="Picture Placeholder 4">
            <a:extLst>
              <a:ext uri="{FF2B5EF4-FFF2-40B4-BE49-F238E27FC236}">
                <a16:creationId xmlns="" xmlns:a16="http://schemas.microsoft.com/office/drawing/2014/main" id="{51B653CA-2181-4414-B253-FE615375FFF9}"/>
              </a:ext>
            </a:extLst>
          </p:cNvPr>
          <p:cNvSpPr>
            <a:spLocks noGrp="1"/>
          </p:cNvSpPr>
          <p:nvPr>
            <p:ph type="pic" sz="quarter" idx="16" hasCustomPrompt="1"/>
          </p:nvPr>
        </p:nvSpPr>
        <p:spPr>
          <a:xfrm>
            <a:off x="505011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9" name="Picture Placeholder 4">
            <a:extLst>
              <a:ext uri="{FF2B5EF4-FFF2-40B4-BE49-F238E27FC236}">
                <a16:creationId xmlns="" xmlns:a16="http://schemas.microsoft.com/office/drawing/2014/main" id="{BC25F631-0AE1-487C-AC56-836223C64257}"/>
              </a:ext>
            </a:extLst>
          </p:cNvPr>
          <p:cNvSpPr>
            <a:spLocks noGrp="1"/>
          </p:cNvSpPr>
          <p:nvPr>
            <p:ph type="pic" sz="quarter" idx="17" hasCustomPrompt="1"/>
          </p:nvPr>
        </p:nvSpPr>
        <p:spPr>
          <a:xfrm>
            <a:off x="505011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0" name="Picture Placeholder 4">
            <a:extLst>
              <a:ext uri="{FF2B5EF4-FFF2-40B4-BE49-F238E27FC236}">
                <a16:creationId xmlns="" xmlns:a16="http://schemas.microsoft.com/office/drawing/2014/main" id="{8B1BD9B3-BEAE-4572-8A9F-3553860D0A23}"/>
              </a:ext>
            </a:extLst>
          </p:cNvPr>
          <p:cNvSpPr>
            <a:spLocks noGrp="1"/>
          </p:cNvSpPr>
          <p:nvPr>
            <p:ph type="pic" sz="quarter" idx="18" hasCustomPrompt="1"/>
          </p:nvPr>
        </p:nvSpPr>
        <p:spPr>
          <a:xfrm>
            <a:off x="731085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1" name="Picture Placeholder 4">
            <a:extLst>
              <a:ext uri="{FF2B5EF4-FFF2-40B4-BE49-F238E27FC236}">
                <a16:creationId xmlns="" xmlns:a16="http://schemas.microsoft.com/office/drawing/2014/main" id="{1F43FC1C-88CF-44C6-AC4E-B9BE8D368935}"/>
              </a:ext>
            </a:extLst>
          </p:cNvPr>
          <p:cNvSpPr>
            <a:spLocks noGrp="1"/>
          </p:cNvSpPr>
          <p:nvPr>
            <p:ph type="pic" sz="quarter" idx="19" hasCustomPrompt="1"/>
          </p:nvPr>
        </p:nvSpPr>
        <p:spPr>
          <a:xfrm>
            <a:off x="731085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2" name="Picture Placeholder 4">
            <a:extLst>
              <a:ext uri="{FF2B5EF4-FFF2-40B4-BE49-F238E27FC236}">
                <a16:creationId xmlns="" xmlns:a16="http://schemas.microsoft.com/office/drawing/2014/main" id="{3F203F8E-CB34-4932-8439-38A8ECD9624E}"/>
              </a:ext>
            </a:extLst>
          </p:cNvPr>
          <p:cNvSpPr>
            <a:spLocks noGrp="1"/>
          </p:cNvSpPr>
          <p:nvPr>
            <p:ph type="pic" sz="quarter" idx="20" hasCustomPrompt="1"/>
          </p:nvPr>
        </p:nvSpPr>
        <p:spPr>
          <a:xfrm>
            <a:off x="957159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3" name="Picture Placeholder 4">
            <a:extLst>
              <a:ext uri="{FF2B5EF4-FFF2-40B4-BE49-F238E27FC236}">
                <a16:creationId xmlns="" xmlns:a16="http://schemas.microsoft.com/office/drawing/2014/main" id="{6DB087BA-BE51-4439-8BA7-8AF5ECD4DFA6}"/>
              </a:ext>
            </a:extLst>
          </p:cNvPr>
          <p:cNvSpPr>
            <a:spLocks noGrp="1"/>
          </p:cNvSpPr>
          <p:nvPr>
            <p:ph type="pic" sz="quarter" idx="21" hasCustomPrompt="1"/>
          </p:nvPr>
        </p:nvSpPr>
        <p:spPr>
          <a:xfrm>
            <a:off x="957159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Tree>
    <p:extLst>
      <p:ext uri="{BB962C8B-B14F-4D97-AF65-F5344CB8AC3E}">
        <p14:creationId xmlns:p14="http://schemas.microsoft.com/office/powerpoint/2010/main" val="9642845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layout 3">
    <p:spTree>
      <p:nvGrpSpPr>
        <p:cNvPr id="1" name=""/>
        <p:cNvGrpSpPr/>
        <p:nvPr/>
      </p:nvGrpSpPr>
      <p:grpSpPr>
        <a:xfrm>
          <a:off x="0" y="0"/>
          <a:ext cx="0" cy="0"/>
          <a:chOff x="0" y="0"/>
          <a:chExt cx="0" cy="0"/>
        </a:xfrm>
      </p:grpSpPr>
      <p:sp>
        <p:nvSpPr>
          <p:cNvPr id="29" name="Picture Placeholder 4">
            <a:extLst>
              <a:ext uri="{FF2B5EF4-FFF2-40B4-BE49-F238E27FC236}">
                <a16:creationId xmlns="" xmlns:a16="http://schemas.microsoft.com/office/drawing/2014/main" id="{BC25F631-0AE1-487C-AC56-836223C64257}"/>
              </a:ext>
            </a:extLst>
          </p:cNvPr>
          <p:cNvSpPr>
            <a:spLocks noGrp="1"/>
          </p:cNvSpPr>
          <p:nvPr>
            <p:ph type="pic" sz="quarter" idx="17" hasCustomPrompt="1"/>
          </p:nvPr>
        </p:nvSpPr>
        <p:spPr>
          <a:xfrm>
            <a:off x="2789378" y="3923767"/>
            <a:ext cx="4334016" cy="2203450"/>
          </a:xfrm>
          <a:solidFill>
            <a:schemeClr val="bg1"/>
          </a:solidFill>
        </p:spPr>
        <p:txBody>
          <a:bodyPr/>
          <a:lstStyle>
            <a:lvl1pPr marL="0" indent="0">
              <a:buNone/>
              <a:defRPr>
                <a:solidFill>
                  <a:schemeClr val="tx2"/>
                </a:solidFill>
              </a:defRPr>
            </a:lvl1pPr>
          </a:lstStyle>
          <a:p>
            <a:r>
              <a:rPr lang="en-GB" dirty="0"/>
              <a:t>ADD PICTURE</a:t>
            </a:r>
          </a:p>
        </p:txBody>
      </p:sp>
      <p:sp>
        <p:nvSpPr>
          <p:cNvPr id="5" name="Picture Placeholder 4">
            <a:extLst>
              <a:ext uri="{FF2B5EF4-FFF2-40B4-BE49-F238E27FC236}">
                <a16:creationId xmlns="" xmlns:a16="http://schemas.microsoft.com/office/drawing/2014/main"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 xmlns:a16="http://schemas.microsoft.com/office/drawing/2014/main"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 xmlns:a16="http://schemas.microsoft.com/office/drawing/2014/main"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 xmlns:a16="http://schemas.microsoft.com/office/drawing/2014/main" id="{824ADE96-C5DC-4ECC-9741-2AF62E710F5C}"/>
              </a:ext>
            </a:extLst>
          </p:cNvPr>
          <p:cNvSpPr>
            <a:spLocks noGrp="1"/>
          </p:cNvSpPr>
          <p:nvPr>
            <p:ph type="pic" sz="quarter" idx="13" hasCustomPrompt="1"/>
          </p:nvPr>
        </p:nvSpPr>
        <p:spPr>
          <a:xfrm>
            <a:off x="52863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6" name="Picture Placeholder 4">
            <a:extLst>
              <a:ext uri="{FF2B5EF4-FFF2-40B4-BE49-F238E27FC236}">
                <a16:creationId xmlns="" xmlns:a16="http://schemas.microsoft.com/office/drawing/2014/main" id="{11F13FB7-EAFC-4F61-904A-06E92052DA76}"/>
              </a:ext>
            </a:extLst>
          </p:cNvPr>
          <p:cNvSpPr>
            <a:spLocks noGrp="1"/>
          </p:cNvSpPr>
          <p:nvPr>
            <p:ph type="pic" sz="quarter" idx="14" hasCustomPrompt="1"/>
          </p:nvPr>
        </p:nvSpPr>
        <p:spPr>
          <a:xfrm>
            <a:off x="278937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8" name="Picture Placeholder 4">
            <a:extLst>
              <a:ext uri="{FF2B5EF4-FFF2-40B4-BE49-F238E27FC236}">
                <a16:creationId xmlns="" xmlns:a16="http://schemas.microsoft.com/office/drawing/2014/main" id="{51B653CA-2181-4414-B253-FE615375FFF9}"/>
              </a:ext>
            </a:extLst>
          </p:cNvPr>
          <p:cNvSpPr>
            <a:spLocks noGrp="1"/>
          </p:cNvSpPr>
          <p:nvPr>
            <p:ph type="pic" sz="quarter" idx="16" hasCustomPrompt="1"/>
          </p:nvPr>
        </p:nvSpPr>
        <p:spPr>
          <a:xfrm>
            <a:off x="5050118" y="1520825"/>
            <a:ext cx="6603720" cy="2203450"/>
          </a:xfrm>
          <a:solidFill>
            <a:schemeClr val="bg1"/>
          </a:solidFill>
        </p:spPr>
        <p:txBody>
          <a:bodyPr/>
          <a:lstStyle>
            <a:lvl1pPr marL="0" indent="0">
              <a:buNone/>
              <a:defRPr>
                <a:solidFill>
                  <a:schemeClr val="tx2"/>
                </a:solidFill>
              </a:defRPr>
            </a:lvl1pPr>
          </a:lstStyle>
          <a:p>
            <a:r>
              <a:rPr lang="en-GB" dirty="0"/>
              <a:t>ADD PICTURE</a:t>
            </a:r>
          </a:p>
        </p:txBody>
      </p:sp>
      <p:sp>
        <p:nvSpPr>
          <p:cNvPr id="31" name="Picture Placeholder 4">
            <a:extLst>
              <a:ext uri="{FF2B5EF4-FFF2-40B4-BE49-F238E27FC236}">
                <a16:creationId xmlns="" xmlns:a16="http://schemas.microsoft.com/office/drawing/2014/main" id="{1F43FC1C-88CF-44C6-AC4E-B9BE8D368935}"/>
              </a:ext>
            </a:extLst>
          </p:cNvPr>
          <p:cNvSpPr>
            <a:spLocks noGrp="1"/>
          </p:cNvSpPr>
          <p:nvPr>
            <p:ph type="pic" sz="quarter" idx="19" hasCustomPrompt="1"/>
          </p:nvPr>
        </p:nvSpPr>
        <p:spPr>
          <a:xfrm>
            <a:off x="731085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3" name="Picture Placeholder 4">
            <a:extLst>
              <a:ext uri="{FF2B5EF4-FFF2-40B4-BE49-F238E27FC236}">
                <a16:creationId xmlns="" xmlns:a16="http://schemas.microsoft.com/office/drawing/2014/main" id="{6DB087BA-BE51-4439-8BA7-8AF5ECD4DFA6}"/>
              </a:ext>
            </a:extLst>
          </p:cNvPr>
          <p:cNvSpPr>
            <a:spLocks noGrp="1"/>
          </p:cNvSpPr>
          <p:nvPr>
            <p:ph type="pic" sz="quarter" idx="21" hasCustomPrompt="1"/>
          </p:nvPr>
        </p:nvSpPr>
        <p:spPr>
          <a:xfrm>
            <a:off x="957159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Tree>
    <p:extLst>
      <p:ext uri="{BB962C8B-B14F-4D97-AF65-F5344CB8AC3E}">
        <p14:creationId xmlns:p14="http://schemas.microsoft.com/office/powerpoint/2010/main" val="20450414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V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 xmlns:a16="http://schemas.microsoft.com/office/drawing/2014/main"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 xmlns:a16="http://schemas.microsoft.com/office/drawing/2014/main"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6" name="Picture Placeholder 4">
            <a:extLst>
              <a:ext uri="{FF2B5EF4-FFF2-40B4-BE49-F238E27FC236}">
                <a16:creationId xmlns="" xmlns:a16="http://schemas.microsoft.com/office/drawing/2014/main" id="{11F13FB7-EAFC-4F61-904A-06E92052DA76}"/>
              </a:ext>
            </a:extLst>
          </p:cNvPr>
          <p:cNvSpPr>
            <a:spLocks noGrp="1"/>
          </p:cNvSpPr>
          <p:nvPr>
            <p:ph type="pic" sz="quarter" idx="14" hasCustomPrompt="1"/>
          </p:nvPr>
        </p:nvSpPr>
        <p:spPr>
          <a:xfrm>
            <a:off x="278937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8" name="Picture Placeholder 4">
            <a:extLst>
              <a:ext uri="{FF2B5EF4-FFF2-40B4-BE49-F238E27FC236}">
                <a16:creationId xmlns="" xmlns:a16="http://schemas.microsoft.com/office/drawing/2014/main" id="{51B653CA-2181-4414-B253-FE615375FFF9}"/>
              </a:ext>
            </a:extLst>
          </p:cNvPr>
          <p:cNvSpPr>
            <a:spLocks noGrp="1"/>
          </p:cNvSpPr>
          <p:nvPr>
            <p:ph type="pic" sz="quarter" idx="16" hasCustomPrompt="1"/>
          </p:nvPr>
        </p:nvSpPr>
        <p:spPr>
          <a:xfrm>
            <a:off x="505011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0" name="Picture Placeholder 4">
            <a:extLst>
              <a:ext uri="{FF2B5EF4-FFF2-40B4-BE49-F238E27FC236}">
                <a16:creationId xmlns="" xmlns:a16="http://schemas.microsoft.com/office/drawing/2014/main" id="{8B1BD9B3-BEAE-4572-8A9F-3553860D0A23}"/>
              </a:ext>
            </a:extLst>
          </p:cNvPr>
          <p:cNvSpPr>
            <a:spLocks noGrp="1"/>
          </p:cNvSpPr>
          <p:nvPr>
            <p:ph type="pic" sz="quarter" idx="18" hasCustomPrompt="1"/>
          </p:nvPr>
        </p:nvSpPr>
        <p:spPr>
          <a:xfrm>
            <a:off x="731085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2" name="Picture Placeholder 4">
            <a:extLst>
              <a:ext uri="{FF2B5EF4-FFF2-40B4-BE49-F238E27FC236}">
                <a16:creationId xmlns="" xmlns:a16="http://schemas.microsoft.com/office/drawing/2014/main" id="{3F203F8E-CB34-4932-8439-38A8ECD9624E}"/>
              </a:ext>
            </a:extLst>
          </p:cNvPr>
          <p:cNvSpPr>
            <a:spLocks noGrp="1"/>
          </p:cNvSpPr>
          <p:nvPr>
            <p:ph type="pic" sz="quarter" idx="20" hasCustomPrompt="1"/>
          </p:nvPr>
        </p:nvSpPr>
        <p:spPr>
          <a:xfrm>
            <a:off x="957159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cxnSp>
        <p:nvCxnSpPr>
          <p:cNvPr id="3" name="Straight Connector 2">
            <a:extLst>
              <a:ext uri="{FF2B5EF4-FFF2-40B4-BE49-F238E27FC236}">
                <a16:creationId xmlns="" xmlns:a16="http://schemas.microsoft.com/office/drawing/2014/main" id="{8C0A27AC-3DDA-4888-B685-8E687DB5FECB}"/>
              </a:ext>
            </a:extLst>
          </p:cNvPr>
          <p:cNvCxnSpPr/>
          <p:nvPr userDrawn="1"/>
        </p:nvCxnSpPr>
        <p:spPr>
          <a:xfrm>
            <a:off x="52863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 xmlns:a16="http://schemas.microsoft.com/office/drawing/2014/main" id="{AF3EC476-4507-4A10-BEF8-B7935B7A2393}"/>
              </a:ext>
            </a:extLst>
          </p:cNvPr>
          <p:cNvSpPr>
            <a:spLocks noGrp="1"/>
          </p:cNvSpPr>
          <p:nvPr>
            <p:ph type="body" sz="quarter" idx="21" hasCustomPrompt="1"/>
          </p:nvPr>
        </p:nvSpPr>
        <p:spPr>
          <a:xfrm>
            <a:off x="52863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18" name="Text Placeholder 5">
            <a:extLst>
              <a:ext uri="{FF2B5EF4-FFF2-40B4-BE49-F238E27FC236}">
                <a16:creationId xmlns="" xmlns:a16="http://schemas.microsoft.com/office/drawing/2014/main" id="{31E5ACED-7CDB-4347-A64C-D00D31F0A23D}"/>
              </a:ext>
            </a:extLst>
          </p:cNvPr>
          <p:cNvSpPr>
            <a:spLocks noGrp="1"/>
          </p:cNvSpPr>
          <p:nvPr>
            <p:ph type="body" sz="quarter" idx="22" hasCustomPrompt="1"/>
          </p:nvPr>
        </p:nvSpPr>
        <p:spPr>
          <a:xfrm>
            <a:off x="52863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19" name="Straight Connector 18">
            <a:extLst>
              <a:ext uri="{FF2B5EF4-FFF2-40B4-BE49-F238E27FC236}">
                <a16:creationId xmlns="" xmlns:a16="http://schemas.microsoft.com/office/drawing/2014/main" id="{FFAF44B1-7854-4367-ACF5-6BFB046DCA0F}"/>
              </a:ext>
            </a:extLst>
          </p:cNvPr>
          <p:cNvCxnSpPr/>
          <p:nvPr userDrawn="1"/>
        </p:nvCxnSpPr>
        <p:spPr>
          <a:xfrm>
            <a:off x="278937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ext Placeholder 5">
            <a:extLst>
              <a:ext uri="{FF2B5EF4-FFF2-40B4-BE49-F238E27FC236}">
                <a16:creationId xmlns="" xmlns:a16="http://schemas.microsoft.com/office/drawing/2014/main" id="{2402A0DD-49E3-43AA-BA12-2C702DE21847}"/>
              </a:ext>
            </a:extLst>
          </p:cNvPr>
          <p:cNvSpPr>
            <a:spLocks noGrp="1"/>
          </p:cNvSpPr>
          <p:nvPr>
            <p:ph type="body" sz="quarter" idx="23" hasCustomPrompt="1"/>
          </p:nvPr>
        </p:nvSpPr>
        <p:spPr>
          <a:xfrm>
            <a:off x="278937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21" name="Text Placeholder 5">
            <a:extLst>
              <a:ext uri="{FF2B5EF4-FFF2-40B4-BE49-F238E27FC236}">
                <a16:creationId xmlns="" xmlns:a16="http://schemas.microsoft.com/office/drawing/2014/main" id="{1A8791D8-F9F9-445E-BC06-89C252BF3DD8}"/>
              </a:ext>
            </a:extLst>
          </p:cNvPr>
          <p:cNvSpPr>
            <a:spLocks noGrp="1"/>
          </p:cNvSpPr>
          <p:nvPr>
            <p:ph type="body" sz="quarter" idx="24" hasCustomPrompt="1"/>
          </p:nvPr>
        </p:nvSpPr>
        <p:spPr>
          <a:xfrm>
            <a:off x="278937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22" name="Straight Connector 21">
            <a:extLst>
              <a:ext uri="{FF2B5EF4-FFF2-40B4-BE49-F238E27FC236}">
                <a16:creationId xmlns="" xmlns:a16="http://schemas.microsoft.com/office/drawing/2014/main" id="{6381A253-73F7-47FC-957F-BCCE9FF6CFB2}"/>
              </a:ext>
            </a:extLst>
          </p:cNvPr>
          <p:cNvCxnSpPr/>
          <p:nvPr userDrawn="1"/>
        </p:nvCxnSpPr>
        <p:spPr>
          <a:xfrm>
            <a:off x="505011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 xmlns:a16="http://schemas.microsoft.com/office/drawing/2014/main" id="{CAF77ACC-4F86-4A40-BD14-CA2346F9BF3B}"/>
              </a:ext>
            </a:extLst>
          </p:cNvPr>
          <p:cNvSpPr>
            <a:spLocks noGrp="1"/>
          </p:cNvSpPr>
          <p:nvPr>
            <p:ph type="body" sz="quarter" idx="25" hasCustomPrompt="1"/>
          </p:nvPr>
        </p:nvSpPr>
        <p:spPr>
          <a:xfrm>
            <a:off x="505011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24" name="Text Placeholder 5">
            <a:extLst>
              <a:ext uri="{FF2B5EF4-FFF2-40B4-BE49-F238E27FC236}">
                <a16:creationId xmlns="" xmlns:a16="http://schemas.microsoft.com/office/drawing/2014/main" id="{CCE2DE24-06E3-4EEC-87DC-E6510B5CAB66}"/>
              </a:ext>
            </a:extLst>
          </p:cNvPr>
          <p:cNvSpPr>
            <a:spLocks noGrp="1"/>
          </p:cNvSpPr>
          <p:nvPr>
            <p:ph type="body" sz="quarter" idx="26" hasCustomPrompt="1"/>
          </p:nvPr>
        </p:nvSpPr>
        <p:spPr>
          <a:xfrm>
            <a:off x="505011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34" name="Straight Connector 33">
            <a:extLst>
              <a:ext uri="{FF2B5EF4-FFF2-40B4-BE49-F238E27FC236}">
                <a16:creationId xmlns="" xmlns:a16="http://schemas.microsoft.com/office/drawing/2014/main" id="{D5F52AC8-6688-4F1C-92A4-B981297CADA6}"/>
              </a:ext>
            </a:extLst>
          </p:cNvPr>
          <p:cNvCxnSpPr/>
          <p:nvPr userDrawn="1"/>
        </p:nvCxnSpPr>
        <p:spPr>
          <a:xfrm>
            <a:off x="731085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 xmlns:a16="http://schemas.microsoft.com/office/drawing/2014/main" id="{49DF3A04-911F-44D9-8583-4DDB84A348AB}"/>
              </a:ext>
            </a:extLst>
          </p:cNvPr>
          <p:cNvSpPr>
            <a:spLocks noGrp="1"/>
          </p:cNvSpPr>
          <p:nvPr>
            <p:ph type="body" sz="quarter" idx="27" hasCustomPrompt="1"/>
          </p:nvPr>
        </p:nvSpPr>
        <p:spPr>
          <a:xfrm>
            <a:off x="731085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36" name="Text Placeholder 5">
            <a:extLst>
              <a:ext uri="{FF2B5EF4-FFF2-40B4-BE49-F238E27FC236}">
                <a16:creationId xmlns="" xmlns:a16="http://schemas.microsoft.com/office/drawing/2014/main" id="{AD0F42BD-98A6-48A2-BF58-4675FDE5646D}"/>
              </a:ext>
            </a:extLst>
          </p:cNvPr>
          <p:cNvSpPr>
            <a:spLocks noGrp="1"/>
          </p:cNvSpPr>
          <p:nvPr>
            <p:ph type="body" sz="quarter" idx="28" hasCustomPrompt="1"/>
          </p:nvPr>
        </p:nvSpPr>
        <p:spPr>
          <a:xfrm>
            <a:off x="731085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37" name="Straight Connector 36">
            <a:extLst>
              <a:ext uri="{FF2B5EF4-FFF2-40B4-BE49-F238E27FC236}">
                <a16:creationId xmlns="" xmlns:a16="http://schemas.microsoft.com/office/drawing/2014/main" id="{BAFFCC89-3FBF-49BE-86A1-6E4A0422671E}"/>
              </a:ext>
            </a:extLst>
          </p:cNvPr>
          <p:cNvCxnSpPr/>
          <p:nvPr userDrawn="1"/>
        </p:nvCxnSpPr>
        <p:spPr>
          <a:xfrm>
            <a:off x="957159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Text Placeholder 5">
            <a:extLst>
              <a:ext uri="{FF2B5EF4-FFF2-40B4-BE49-F238E27FC236}">
                <a16:creationId xmlns="" xmlns:a16="http://schemas.microsoft.com/office/drawing/2014/main" id="{3263C633-7B80-4D78-97B9-D0FBC45FFAB6}"/>
              </a:ext>
            </a:extLst>
          </p:cNvPr>
          <p:cNvSpPr>
            <a:spLocks noGrp="1"/>
          </p:cNvSpPr>
          <p:nvPr>
            <p:ph type="body" sz="quarter" idx="29" hasCustomPrompt="1"/>
          </p:nvPr>
        </p:nvSpPr>
        <p:spPr>
          <a:xfrm>
            <a:off x="957159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39" name="Text Placeholder 5">
            <a:extLst>
              <a:ext uri="{FF2B5EF4-FFF2-40B4-BE49-F238E27FC236}">
                <a16:creationId xmlns="" xmlns:a16="http://schemas.microsoft.com/office/drawing/2014/main" id="{3991F402-9E5A-4E57-B18E-DDB6027C16E2}"/>
              </a:ext>
            </a:extLst>
          </p:cNvPr>
          <p:cNvSpPr>
            <a:spLocks noGrp="1"/>
          </p:cNvSpPr>
          <p:nvPr>
            <p:ph type="body" sz="quarter" idx="30" hasCustomPrompt="1"/>
          </p:nvPr>
        </p:nvSpPr>
        <p:spPr>
          <a:xfrm>
            <a:off x="957159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spTree>
    <p:extLst>
      <p:ext uri="{BB962C8B-B14F-4D97-AF65-F5344CB8AC3E}">
        <p14:creationId xmlns:p14="http://schemas.microsoft.com/office/powerpoint/2010/main" val="285946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ain title 2">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5C3DA50-22A8-437F-8880-E58D63F72B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200964" cy="6858000"/>
          </a:xfrm>
          <a:prstGeom prst="rect">
            <a:avLst/>
          </a:prstGeom>
        </p:spPr>
      </p:pic>
      <p:sp>
        <p:nvSpPr>
          <p:cNvPr id="4" name="Title 1"/>
          <p:cNvSpPr>
            <a:spLocks noGrp="1"/>
          </p:cNvSpPr>
          <p:nvPr>
            <p:ph type="title" hasCustomPrompt="1"/>
          </p:nvPr>
        </p:nvSpPr>
        <p:spPr>
          <a:xfrm>
            <a:off x="528638" y="3755520"/>
            <a:ext cx="4509527" cy="1800000"/>
          </a:xfrm>
        </p:spPr>
        <p:txBody>
          <a:bodyPr vert="horz" lIns="0" tIns="0" rIns="0" bIns="0" rtlCol="0" anchor="b">
            <a:noAutofit/>
          </a:bodyPr>
          <a:lstStyle>
            <a:lvl1pPr algn="l">
              <a:defRPr lang="en-ZA" sz="3600" dirty="0">
                <a:solidFill>
                  <a:schemeClr val="tx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8" y="5573450"/>
            <a:ext cx="4509527" cy="555343"/>
          </a:xfrm>
        </p:spPr>
        <p:txBody>
          <a:bodyPr/>
          <a:lstStyle>
            <a:lvl1pPr marL="0" indent="0" algn="l">
              <a:lnSpc>
                <a:spcPct val="100000"/>
              </a:lnSpc>
              <a:spcBef>
                <a:spcPts val="0"/>
              </a:spcBef>
              <a:buNone/>
              <a:defRPr sz="1600" b="0" i="0" cap="none" baseline="0">
                <a:solidFill>
                  <a:schemeClr val="tx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24" name="Group 23">
            <a:extLst>
              <a:ext uri="{FF2B5EF4-FFF2-40B4-BE49-F238E27FC236}">
                <a16:creationId xmlns="" xmlns:a16="http://schemas.microsoft.com/office/drawing/2014/main" id="{564C399B-DF87-410D-BA68-DE0620045057}"/>
              </a:ext>
            </a:extLst>
          </p:cNvPr>
          <p:cNvGrpSpPr/>
          <p:nvPr userDrawn="1"/>
        </p:nvGrpSpPr>
        <p:grpSpPr>
          <a:xfrm>
            <a:off x="-8965" y="447675"/>
            <a:ext cx="12200965" cy="6410325"/>
            <a:chOff x="-8965" y="447675"/>
            <a:chExt cx="12200965" cy="6410325"/>
          </a:xfrm>
        </p:grpSpPr>
        <p:cxnSp>
          <p:nvCxnSpPr>
            <p:cNvPr id="10" name="Straight Connector 9">
              <a:extLst>
                <a:ext uri="{FF2B5EF4-FFF2-40B4-BE49-F238E27FC236}">
                  <a16:creationId xmlns="" xmlns:a16="http://schemas.microsoft.com/office/drawing/2014/main"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 xmlns:a16="http://schemas.microsoft.com/office/drawing/2014/main" id="{F7B41BA2-520F-4160-9574-35B160DDFD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7281" y="5140611"/>
              <a:ext cx="3435479" cy="1195226"/>
            </a:xfrm>
            <a:prstGeom prst="rect">
              <a:avLst/>
            </a:prstGeom>
            <a:noFill/>
          </p:spPr>
        </p:pic>
        <p:pic>
          <p:nvPicPr>
            <p:cNvPr id="14" name="Picture 13">
              <a:extLst>
                <a:ext uri="{FF2B5EF4-FFF2-40B4-BE49-F238E27FC236}">
                  <a16:creationId xmlns="" xmlns:a16="http://schemas.microsoft.com/office/drawing/2014/main" id="{36450F7E-8E5F-4A06-934E-44928F9E159D}"/>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flipH="1">
              <a:off x="10030969" y="447675"/>
              <a:ext cx="546630" cy="549894"/>
            </a:xfrm>
            <a:prstGeom prst="rect">
              <a:avLst/>
            </a:prstGeom>
          </p:spPr>
        </p:pic>
        <p:pic>
          <p:nvPicPr>
            <p:cNvPr id="16" name="Picture 15">
              <a:extLst>
                <a:ext uri="{FF2B5EF4-FFF2-40B4-BE49-F238E27FC236}">
                  <a16:creationId xmlns="" xmlns:a16="http://schemas.microsoft.com/office/drawing/2014/main" id="{93E9C61E-EECF-453F-A9A1-10AEDED67173}"/>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flipH="1">
              <a:off x="10561688" y="1678168"/>
              <a:ext cx="357774" cy="359910"/>
            </a:xfrm>
            <a:prstGeom prst="rect">
              <a:avLst/>
            </a:prstGeom>
          </p:spPr>
        </p:pic>
        <p:pic>
          <p:nvPicPr>
            <p:cNvPr id="17" name="Picture 16">
              <a:extLst>
                <a:ext uri="{FF2B5EF4-FFF2-40B4-BE49-F238E27FC236}">
                  <a16:creationId xmlns="" xmlns:a16="http://schemas.microsoft.com/office/drawing/2014/main" id="{E806F4E7-08A6-4FB1-B047-255D9CA3363B}"/>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flipH="1">
              <a:off x="10030969" y="2755764"/>
              <a:ext cx="393552" cy="395902"/>
            </a:xfrm>
            <a:prstGeom prst="rect">
              <a:avLst/>
            </a:prstGeom>
          </p:spPr>
        </p:pic>
        <p:pic>
          <p:nvPicPr>
            <p:cNvPr id="18" name="Picture 17">
              <a:extLst>
                <a:ext uri="{FF2B5EF4-FFF2-40B4-BE49-F238E27FC236}">
                  <a16:creationId xmlns="" xmlns:a16="http://schemas.microsoft.com/office/drawing/2014/main" id="{7084AF1D-2556-4F4F-AAF7-4043D927C9A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flipH="1">
              <a:off x="10725216" y="4646518"/>
              <a:ext cx="295681" cy="297446"/>
            </a:xfrm>
            <a:prstGeom prst="rect">
              <a:avLst/>
            </a:prstGeom>
          </p:spPr>
        </p:pic>
        <p:pic>
          <p:nvPicPr>
            <p:cNvPr id="19" name="Picture 18">
              <a:extLst>
                <a:ext uri="{FF2B5EF4-FFF2-40B4-BE49-F238E27FC236}">
                  <a16:creationId xmlns="" xmlns:a16="http://schemas.microsoft.com/office/drawing/2014/main" id="{84204CB6-6B6E-4330-A9DB-B191FEF9793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flipH="1">
              <a:off x="8591679" y="3991193"/>
              <a:ext cx="295681" cy="297446"/>
            </a:xfrm>
            <a:prstGeom prst="rect">
              <a:avLst/>
            </a:prstGeom>
          </p:spPr>
        </p:pic>
        <p:pic>
          <p:nvPicPr>
            <p:cNvPr id="20" name="Picture 19">
              <a:extLst>
                <a:ext uri="{FF2B5EF4-FFF2-40B4-BE49-F238E27FC236}">
                  <a16:creationId xmlns="" xmlns:a16="http://schemas.microsoft.com/office/drawing/2014/main" id="{674B8B85-BBB3-437A-8456-CD5EDB81837E}"/>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flipH="1">
              <a:off x="9877891" y="3441299"/>
              <a:ext cx="546630" cy="549894"/>
            </a:xfrm>
            <a:prstGeom prst="rect">
              <a:avLst/>
            </a:prstGeom>
          </p:spPr>
        </p:pic>
      </p:grpSp>
      <p:sp>
        <p:nvSpPr>
          <p:cNvPr id="25" name="Callout: Bent Line 24">
            <a:extLst>
              <a:ext uri="{FF2B5EF4-FFF2-40B4-BE49-F238E27FC236}">
                <a16:creationId xmlns="" xmlns:a16="http://schemas.microsoft.com/office/drawing/2014/main" id="{0D35C308-E229-4842-9A99-866A7307A2F7}"/>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385411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plit layout blue RHS">
    <p:spTree>
      <p:nvGrpSpPr>
        <p:cNvPr id="1" name=""/>
        <p:cNvGrpSpPr/>
        <p:nvPr/>
      </p:nvGrpSpPr>
      <p:grpSpPr>
        <a:xfrm>
          <a:off x="0" y="0"/>
          <a:ext cx="0" cy="0"/>
          <a:chOff x="0" y="0"/>
          <a:chExt cx="0" cy="0"/>
        </a:xfrm>
      </p:grpSpPr>
      <p:sp>
        <p:nvSpPr>
          <p:cNvPr id="9" name="Rectangle 8"/>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528638" y="1520825"/>
            <a:ext cx="5016499" cy="4608513"/>
          </a:xfrm>
        </p:spPr>
        <p:txBody>
          <a:bodyPr vert="horz" lIns="0" tIns="45720" rIns="91440" bIns="45720" rtlCol="0">
            <a:noAutofit/>
          </a:bodyPr>
          <a:lstStyle>
            <a:lvl1pPr>
              <a:defRPr lang="en-US" dirty="0" smtClean="0">
                <a:solidFill>
                  <a:schemeClr val="bg1"/>
                </a:solidFill>
              </a:defRPr>
            </a:lvl1pPr>
            <a:lvl2pPr>
              <a:defRPr lang="en-US" dirty="0" smtClean="0">
                <a:solidFill>
                  <a:schemeClr val="bg1"/>
                </a:solidFill>
              </a:defRPr>
            </a:lvl2pPr>
            <a:lvl3pPr>
              <a:defRPr lang="en-GB" dirty="0">
                <a:solidFill>
                  <a:schemeClr val="bg1"/>
                </a:solidFill>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 xmlns:a16="http://schemas.microsoft.com/office/drawing/2014/main" id="{EF3DC44F-A27C-44C5-B1EB-1C401464D90B}"/>
              </a:ext>
            </a:extLst>
          </p:cNvPr>
          <p:cNvSpPr>
            <a:spLocks noGrp="1"/>
          </p:cNvSpPr>
          <p:nvPr>
            <p:ph type="body" sz="quarter" idx="11" hasCustomPrompt="1"/>
          </p:nvPr>
        </p:nvSpPr>
        <p:spPr>
          <a:xfrm>
            <a:off x="532932" y="944512"/>
            <a:ext cx="5012205"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 xmlns:a16="http://schemas.microsoft.com/office/drawing/2014/main" id="{0511C997-15AC-4410-B8D7-064B6019F802}"/>
              </a:ext>
            </a:extLst>
          </p:cNvPr>
          <p:cNvSpPr>
            <a:spLocks noGrp="1"/>
          </p:cNvSpPr>
          <p:nvPr>
            <p:ph type="title" hasCustomPrompt="1"/>
          </p:nvPr>
        </p:nvSpPr>
        <p:spPr>
          <a:xfrm>
            <a:off x="532932"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12" name="TextBox 11">
            <a:extLst>
              <a:ext uri="{FF2B5EF4-FFF2-40B4-BE49-F238E27FC236}">
                <a16:creationId xmlns="" xmlns:a16="http://schemas.microsoft.com/office/drawing/2014/main" id="{A1F0C5EA-05ED-4515-B665-500CCFF83108}"/>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solidFill>
              </a:rPr>
              <a:pPr algn="l"/>
              <a:t>‹#›</a:t>
            </a:fld>
            <a:endParaRPr lang="en-GB" sz="850" dirty="0">
              <a:solidFill>
                <a:schemeClr val="bg1"/>
              </a:solidFill>
            </a:endParaRPr>
          </a:p>
        </p:txBody>
      </p:sp>
      <p:pic>
        <p:nvPicPr>
          <p:cNvPr id="10" name="Picture 9">
            <a:extLst>
              <a:ext uri="{FF2B5EF4-FFF2-40B4-BE49-F238E27FC236}">
                <a16:creationId xmlns="" xmlns:a16="http://schemas.microsoft.com/office/drawing/2014/main" id="{03A86A2E-641E-4A35-93DF-124AC0959B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11" name="Group 10">
            <a:extLst>
              <a:ext uri="{FF2B5EF4-FFF2-40B4-BE49-F238E27FC236}">
                <a16:creationId xmlns="" xmlns:a16="http://schemas.microsoft.com/office/drawing/2014/main" id="{4B3E617D-293D-4BB5-8F23-78F186F4D823}"/>
              </a:ext>
            </a:extLst>
          </p:cNvPr>
          <p:cNvGrpSpPr/>
          <p:nvPr userDrawn="1"/>
        </p:nvGrpSpPr>
        <p:grpSpPr>
          <a:xfrm>
            <a:off x="8855359" y="4218323"/>
            <a:ext cx="2924075" cy="2004435"/>
            <a:chOff x="16974934" y="8496429"/>
            <a:chExt cx="6610886" cy="4531721"/>
          </a:xfrm>
        </p:grpSpPr>
        <p:pic>
          <p:nvPicPr>
            <p:cNvPr id="13" name="Picture 12">
              <a:extLst>
                <a:ext uri="{FF2B5EF4-FFF2-40B4-BE49-F238E27FC236}">
                  <a16:creationId xmlns="" xmlns:a16="http://schemas.microsoft.com/office/drawing/2014/main"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4" name="Picture 13">
              <a:extLst>
                <a:ext uri="{FF2B5EF4-FFF2-40B4-BE49-F238E27FC236}">
                  <a16:creationId xmlns="" xmlns:a16="http://schemas.microsoft.com/office/drawing/2014/main"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5" name="Picture 14">
              <a:extLst>
                <a:ext uri="{FF2B5EF4-FFF2-40B4-BE49-F238E27FC236}">
                  <a16:creationId xmlns="" xmlns:a16="http://schemas.microsoft.com/office/drawing/2014/main"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6" name="Picture 15">
              <a:extLst>
                <a:ext uri="{FF2B5EF4-FFF2-40B4-BE49-F238E27FC236}">
                  <a16:creationId xmlns="" xmlns:a16="http://schemas.microsoft.com/office/drawing/2014/main"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9623337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plit layout blue LHS">
    <p:spTree>
      <p:nvGrpSpPr>
        <p:cNvPr id="1" name=""/>
        <p:cNvGrpSpPr/>
        <p:nvPr/>
      </p:nvGrpSpPr>
      <p:grpSpPr>
        <a:xfrm>
          <a:off x="0" y="0"/>
          <a:ext cx="0" cy="0"/>
          <a:chOff x="0" y="0"/>
          <a:chExt cx="0" cy="0"/>
        </a:xfrm>
      </p:grpSpPr>
      <p:sp>
        <p:nvSpPr>
          <p:cNvPr id="9" name="Rectangle 8"/>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6637898" y="1520825"/>
            <a:ext cx="5015940" cy="4608513"/>
          </a:xfrm>
        </p:spPr>
        <p:txBody>
          <a:bodyPr vert="horz" lIns="0" tIns="45720" rIns="91440" bIns="45720" rtlCol="0">
            <a:noAutofit/>
          </a:bodyPr>
          <a:lstStyle>
            <a:lvl1pPr>
              <a:defRPr lang="en-US" dirty="0" smtClean="0">
                <a:solidFill>
                  <a:schemeClr val="bg1"/>
                </a:solidFill>
              </a:defRPr>
            </a:lvl1pPr>
            <a:lvl2pPr>
              <a:defRPr lang="en-US" dirty="0" smtClean="0">
                <a:solidFill>
                  <a:schemeClr val="bg1"/>
                </a:solidFill>
              </a:defRPr>
            </a:lvl2pPr>
            <a:lvl3pPr>
              <a:defRPr lang="en-GB" dirty="0">
                <a:solidFill>
                  <a:schemeClr val="bg1"/>
                </a:solidFill>
              </a:defRPr>
            </a:lvl3pPr>
          </a:lstStyle>
          <a:p>
            <a:pPr lvl="0"/>
            <a:r>
              <a:rPr lang="en-US" dirty="0"/>
              <a:t>Add first level</a:t>
            </a:r>
          </a:p>
          <a:p>
            <a:pPr lvl="1"/>
            <a:r>
              <a:rPr lang="en-US" dirty="0"/>
              <a:t>Second level</a:t>
            </a:r>
          </a:p>
          <a:p>
            <a:pPr lvl="2"/>
            <a:r>
              <a:rPr lang="en-US" dirty="0"/>
              <a:t>Third level</a:t>
            </a:r>
            <a:endParaRPr lang="en-GB" dirty="0"/>
          </a:p>
        </p:txBody>
      </p:sp>
      <p:sp>
        <p:nvSpPr>
          <p:cNvPr id="11" name="Text Placeholder 6">
            <a:extLst>
              <a:ext uri="{FF2B5EF4-FFF2-40B4-BE49-F238E27FC236}">
                <a16:creationId xmlns="" xmlns:a16="http://schemas.microsoft.com/office/drawing/2014/main" id="{6246855B-B75B-4CFF-9A80-2B7EA423800D}"/>
              </a:ext>
            </a:extLst>
          </p:cNvPr>
          <p:cNvSpPr>
            <a:spLocks noGrp="1"/>
          </p:cNvSpPr>
          <p:nvPr>
            <p:ph type="body" sz="quarter" idx="11" hasCustomPrompt="1"/>
          </p:nvPr>
        </p:nvSpPr>
        <p:spPr>
          <a:xfrm>
            <a:off x="6637898" y="944512"/>
            <a:ext cx="5012205"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12" name="Title 1">
            <a:extLst>
              <a:ext uri="{FF2B5EF4-FFF2-40B4-BE49-F238E27FC236}">
                <a16:creationId xmlns="" xmlns:a16="http://schemas.microsoft.com/office/drawing/2014/main" id="{0E297013-4D40-4178-9800-AE717779CA1A}"/>
              </a:ext>
            </a:extLst>
          </p:cNvPr>
          <p:cNvSpPr>
            <a:spLocks noGrp="1"/>
          </p:cNvSpPr>
          <p:nvPr>
            <p:ph type="title" hasCustomPrompt="1"/>
          </p:nvPr>
        </p:nvSpPr>
        <p:spPr>
          <a:xfrm>
            <a:off x="6637898"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pic>
        <p:nvPicPr>
          <p:cNvPr id="7" name="Picture 6">
            <a:extLst>
              <a:ext uri="{FF2B5EF4-FFF2-40B4-BE49-F238E27FC236}">
                <a16:creationId xmlns="" xmlns:a16="http://schemas.microsoft.com/office/drawing/2014/main" id="{7079FDE8-2733-40EE-916A-642BD3E04EB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291424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in title 3">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78250C6-11DE-46E7-8716-A8DF187AEB9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itle 1"/>
          <p:cNvSpPr>
            <a:spLocks noGrp="1"/>
          </p:cNvSpPr>
          <p:nvPr>
            <p:ph type="title" hasCustomPrompt="1"/>
          </p:nvPr>
        </p:nvSpPr>
        <p:spPr>
          <a:xfrm>
            <a:off x="528638" y="855190"/>
            <a:ext cx="5719762" cy="1284062"/>
          </a:xfrm>
        </p:spPr>
        <p:txBody>
          <a:bodyPr vert="horz" lIns="0" tIns="0" rIns="0" bIns="0" rtlCol="0" anchor="b">
            <a:noAutofit/>
          </a:bodyPr>
          <a:lstStyle>
            <a:lvl1pPr algn="l">
              <a:defRPr lang="en-ZA" sz="36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8" y="2157182"/>
            <a:ext cx="5719762" cy="555343"/>
          </a:xfrm>
        </p:spPr>
        <p:txBody>
          <a:bodyPr/>
          <a:lstStyle>
            <a:lvl1pPr marL="0" indent="0" algn="l">
              <a:lnSpc>
                <a:spcPct val="100000"/>
              </a:lnSpc>
              <a:spcBef>
                <a:spcPts val="0"/>
              </a:spcBef>
              <a:buNone/>
              <a:defRPr sz="1600" b="0" i="0" cap="none"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5" name="Group 4">
            <a:extLst>
              <a:ext uri="{FF2B5EF4-FFF2-40B4-BE49-F238E27FC236}">
                <a16:creationId xmlns="" xmlns:a16="http://schemas.microsoft.com/office/drawing/2014/main" id="{33E1533D-5293-4A71-B67C-31A54979079D}"/>
              </a:ext>
            </a:extLst>
          </p:cNvPr>
          <p:cNvGrpSpPr/>
          <p:nvPr userDrawn="1"/>
        </p:nvGrpSpPr>
        <p:grpSpPr>
          <a:xfrm>
            <a:off x="-8965" y="358026"/>
            <a:ext cx="12200965" cy="6499974"/>
            <a:chOff x="-8965" y="358026"/>
            <a:chExt cx="12200965" cy="6499974"/>
          </a:xfrm>
        </p:grpSpPr>
        <p:cxnSp>
          <p:nvCxnSpPr>
            <p:cNvPr id="10" name="Straight Connector 9">
              <a:extLst>
                <a:ext uri="{FF2B5EF4-FFF2-40B4-BE49-F238E27FC236}">
                  <a16:creationId xmlns="" xmlns:a16="http://schemas.microsoft.com/office/drawing/2014/main"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 xmlns:a16="http://schemas.microsoft.com/office/drawing/2014/main" id="{F7B41BA2-520F-4160-9574-35B160DDFD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nvGrpSpPr>
            <p:cNvPr id="13" name="Group 12">
              <a:extLst>
                <a:ext uri="{FF2B5EF4-FFF2-40B4-BE49-F238E27FC236}">
                  <a16:creationId xmlns="" xmlns:a16="http://schemas.microsoft.com/office/drawing/2014/main"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 xmlns:a16="http://schemas.microsoft.com/office/drawing/2014/main" id="{36450F7E-8E5F-4A06-934E-44928F9E159D}"/>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 xmlns:a16="http://schemas.microsoft.com/office/drawing/2014/main" id="{93E9C61E-EECF-453F-A9A1-10AEDED67173}"/>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 xmlns:a16="http://schemas.microsoft.com/office/drawing/2014/main" id="{E806F4E7-08A6-4FB1-B047-255D9CA3363B}"/>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 xmlns:a16="http://schemas.microsoft.com/office/drawing/2014/main" id="{7084AF1D-2556-4F4F-AAF7-4043D927C9A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 xmlns:a16="http://schemas.microsoft.com/office/drawing/2014/main" id="{84204CB6-6B6E-4330-A9DB-B191FEF9793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 xmlns:a16="http://schemas.microsoft.com/office/drawing/2014/main" id="{674B8B85-BBB3-437A-8456-CD5EDB81837E}"/>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grpSp>
      <p:sp>
        <p:nvSpPr>
          <p:cNvPr id="22" name="Callout: Bent Line 21">
            <a:extLst>
              <a:ext uri="{FF2B5EF4-FFF2-40B4-BE49-F238E27FC236}">
                <a16:creationId xmlns="" xmlns:a16="http://schemas.microsoft.com/office/drawing/2014/main" id="{30E4C76C-D073-4083-AF92-289DA5A52C72}"/>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37857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Main title white left panel &amp; image">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B85FC450-8998-489F-9938-0AF62D8D1A7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199965" y="-1"/>
            <a:ext cx="7992034" cy="6858000"/>
          </a:xfrm>
          <a:prstGeom prst="rect">
            <a:avLst/>
          </a:prstGeom>
        </p:spPr>
      </p:pic>
      <p:grpSp>
        <p:nvGrpSpPr>
          <p:cNvPr id="28" name="Group 27">
            <a:extLst>
              <a:ext uri="{FF2B5EF4-FFF2-40B4-BE49-F238E27FC236}">
                <a16:creationId xmlns="" xmlns:a16="http://schemas.microsoft.com/office/drawing/2014/main" id="{E198D0B8-3BDB-4C9D-8A8A-572518686DE5}"/>
              </a:ext>
            </a:extLst>
          </p:cNvPr>
          <p:cNvGrpSpPr/>
          <p:nvPr userDrawn="1"/>
        </p:nvGrpSpPr>
        <p:grpSpPr>
          <a:xfrm>
            <a:off x="0" y="0"/>
            <a:ext cx="11729532" cy="6857999"/>
            <a:chOff x="0" y="0"/>
            <a:chExt cx="11729532" cy="6857999"/>
          </a:xfrm>
        </p:grpSpPr>
        <p:sp>
          <p:nvSpPr>
            <p:cNvPr id="5" name="Rectangle 4">
              <a:extLst>
                <a:ext uri="{FF2B5EF4-FFF2-40B4-BE49-F238E27FC236}">
                  <a16:creationId xmlns="" xmlns:a16="http://schemas.microsoft.com/office/drawing/2014/main" id="{FA7C1D9C-1281-4501-899B-12B77AAE187E}"/>
                </a:ext>
              </a:extLst>
            </p:cNvPr>
            <p:cNvSpPr/>
            <p:nvPr userDrawn="1"/>
          </p:nvSpPr>
          <p:spPr>
            <a:xfrm>
              <a:off x="0" y="0"/>
              <a:ext cx="419996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 xmlns:a16="http://schemas.microsoft.com/office/drawing/2014/main" id="{8AE3B66C-74CF-48A8-A637-AB6CE7924D9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pic>
          <p:nvPicPr>
            <p:cNvPr id="16" name="Picture 15">
              <a:extLst>
                <a:ext uri="{FF2B5EF4-FFF2-40B4-BE49-F238E27FC236}">
                  <a16:creationId xmlns="" xmlns:a16="http://schemas.microsoft.com/office/drawing/2014/main" id="{2604C620-54F4-40D1-9F8D-916C2B03CF80}"/>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11340290" y="5933555"/>
              <a:ext cx="389242" cy="391566"/>
            </a:xfrm>
            <a:prstGeom prst="rect">
              <a:avLst/>
            </a:prstGeom>
          </p:spPr>
        </p:pic>
        <p:pic>
          <p:nvPicPr>
            <p:cNvPr id="17" name="Picture 16">
              <a:extLst>
                <a:ext uri="{FF2B5EF4-FFF2-40B4-BE49-F238E27FC236}">
                  <a16:creationId xmlns="" xmlns:a16="http://schemas.microsoft.com/office/drawing/2014/main" id="{1F796C2C-EF81-4483-A8D9-6A074C9DD0AB}"/>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10874273" y="6325121"/>
              <a:ext cx="254763" cy="256284"/>
            </a:xfrm>
            <a:prstGeom prst="rect">
              <a:avLst/>
            </a:prstGeom>
          </p:spPr>
        </p:pic>
        <p:pic>
          <p:nvPicPr>
            <p:cNvPr id="18" name="Picture 17">
              <a:extLst>
                <a:ext uri="{FF2B5EF4-FFF2-40B4-BE49-F238E27FC236}">
                  <a16:creationId xmlns="" xmlns:a16="http://schemas.microsoft.com/office/drawing/2014/main" id="{67C5EDEF-0599-4615-9EEB-1E9C7299A6FE}"/>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11200170" y="5388745"/>
              <a:ext cx="280239" cy="281912"/>
            </a:xfrm>
            <a:prstGeom prst="rect">
              <a:avLst/>
            </a:prstGeom>
          </p:spPr>
        </p:pic>
        <p:pic>
          <p:nvPicPr>
            <p:cNvPr id="19" name="Picture 18">
              <a:extLst>
                <a:ext uri="{FF2B5EF4-FFF2-40B4-BE49-F238E27FC236}">
                  <a16:creationId xmlns="" xmlns:a16="http://schemas.microsoft.com/office/drawing/2014/main" id="{FBF3BA30-C6FC-4CE4-835F-63F19575D1B6}"/>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10768999" y="5581058"/>
              <a:ext cx="210548" cy="211804"/>
            </a:xfrm>
            <a:prstGeom prst="rect">
              <a:avLst/>
            </a:prstGeom>
          </p:spPr>
        </p:pic>
        <p:pic>
          <p:nvPicPr>
            <p:cNvPr id="20" name="Picture 19">
              <a:extLst>
                <a:ext uri="{FF2B5EF4-FFF2-40B4-BE49-F238E27FC236}">
                  <a16:creationId xmlns="" xmlns:a16="http://schemas.microsoft.com/office/drawing/2014/main" id="{7B393327-1880-43AF-B13A-F6742E1C91B4}"/>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11429637" y="4655327"/>
              <a:ext cx="210548" cy="211804"/>
            </a:xfrm>
            <a:prstGeom prst="rect">
              <a:avLst/>
            </a:prstGeom>
          </p:spPr>
        </p:pic>
        <p:pic>
          <p:nvPicPr>
            <p:cNvPr id="21" name="Picture 20">
              <a:extLst>
                <a:ext uri="{FF2B5EF4-FFF2-40B4-BE49-F238E27FC236}">
                  <a16:creationId xmlns="" xmlns:a16="http://schemas.microsoft.com/office/drawing/2014/main" id="{6C1C7622-D718-4C77-B53B-73A16A30959A}"/>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10254379" y="4761229"/>
              <a:ext cx="389242" cy="391566"/>
            </a:xfrm>
            <a:prstGeom prst="rect">
              <a:avLst/>
            </a:prstGeom>
          </p:spPr>
        </p:pic>
      </p:grpSp>
      <p:sp>
        <p:nvSpPr>
          <p:cNvPr id="4" name="Title 1"/>
          <p:cNvSpPr>
            <a:spLocks noGrp="1"/>
          </p:cNvSpPr>
          <p:nvPr>
            <p:ph type="title" hasCustomPrompt="1"/>
          </p:nvPr>
        </p:nvSpPr>
        <p:spPr>
          <a:xfrm>
            <a:off x="532933" y="860425"/>
            <a:ext cx="3300158" cy="1800000"/>
          </a:xfrm>
        </p:spPr>
        <p:txBody>
          <a:bodyPr vert="horz" lIns="0" tIns="0" rIns="0" bIns="0" rtlCol="0" anchor="b">
            <a:noAutofit/>
          </a:bodyPr>
          <a:lstStyle>
            <a:lvl1pPr algn="l">
              <a:defRPr lang="en-ZA" sz="3400" dirty="0">
                <a:solidFill>
                  <a:srgbClr val="00B0EB"/>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32932" y="2660425"/>
            <a:ext cx="3299843" cy="555343"/>
          </a:xfrm>
        </p:spPr>
        <p:txBody>
          <a:bodyPr/>
          <a:lstStyle>
            <a:lvl1pPr marL="0" indent="0" algn="l">
              <a:lnSpc>
                <a:spcPct val="100000"/>
              </a:lnSpc>
              <a:spcBef>
                <a:spcPts val="0"/>
              </a:spcBef>
              <a:buNone/>
              <a:defRPr sz="1600" b="0" i="0" cap="all" baseline="0">
                <a:solidFill>
                  <a:srgbClr val="00B0EB"/>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29" name="Callout: Bent Line 28">
            <a:extLst>
              <a:ext uri="{FF2B5EF4-FFF2-40B4-BE49-F238E27FC236}">
                <a16:creationId xmlns="" xmlns:a16="http://schemas.microsoft.com/office/drawing/2014/main" id="{4B618734-EFA3-4AB2-9BE2-EDCDA376C10E}"/>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371628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ain title white right panel &amp; imag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F9482A4-E8F4-4F0C-AC84-E8893CA37F1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grpSp>
        <p:nvGrpSpPr>
          <p:cNvPr id="5" name="Group 4">
            <a:extLst>
              <a:ext uri="{FF2B5EF4-FFF2-40B4-BE49-F238E27FC236}">
                <a16:creationId xmlns="" xmlns:a16="http://schemas.microsoft.com/office/drawing/2014/main" id="{C0C21AFE-4F12-462D-B65F-3BF951AEC06F}"/>
              </a:ext>
            </a:extLst>
          </p:cNvPr>
          <p:cNvGrpSpPr/>
          <p:nvPr userDrawn="1"/>
        </p:nvGrpSpPr>
        <p:grpSpPr>
          <a:xfrm>
            <a:off x="186491" y="0"/>
            <a:ext cx="12005510" cy="6857999"/>
            <a:chOff x="422731" y="0"/>
            <a:chExt cx="11769269" cy="6857999"/>
          </a:xfrm>
        </p:grpSpPr>
        <p:sp>
          <p:nvSpPr>
            <p:cNvPr id="23" name="Rectangle 22">
              <a:extLst>
                <a:ext uri="{FF2B5EF4-FFF2-40B4-BE49-F238E27FC236}">
                  <a16:creationId xmlns="" xmlns:a16="http://schemas.microsoft.com/office/drawing/2014/main" id="{96E33DEA-81B2-4F66-8A43-4EFF626DBA81}"/>
                </a:ext>
              </a:extLst>
            </p:cNvPr>
            <p:cNvSpPr/>
            <p:nvPr userDrawn="1"/>
          </p:nvSpPr>
          <p:spPr>
            <a:xfrm>
              <a:off x="7992035" y="0"/>
              <a:ext cx="419996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 xmlns:a16="http://schemas.microsoft.com/office/drawing/2014/main" id="{5754AE95-74E7-475C-9849-33EBD44DDC4B}"/>
                </a:ext>
              </a:extLst>
            </p:cNvPr>
            <p:cNvGrpSpPr/>
            <p:nvPr userDrawn="1"/>
          </p:nvGrpSpPr>
          <p:grpSpPr>
            <a:xfrm>
              <a:off x="422731" y="358026"/>
              <a:ext cx="1852016" cy="6197952"/>
              <a:chOff x="20162157" y="653184"/>
              <a:chExt cx="3459480" cy="11577489"/>
            </a:xfrm>
          </p:grpSpPr>
          <p:pic>
            <p:nvPicPr>
              <p:cNvPr id="14" name="Picture 13">
                <a:extLst>
                  <a:ext uri="{FF2B5EF4-FFF2-40B4-BE49-F238E27FC236}">
                    <a16:creationId xmlns="" xmlns:a16="http://schemas.microsoft.com/office/drawing/2014/main" id="{36450F7E-8E5F-4A06-934E-44928F9E159D}"/>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 xmlns:a16="http://schemas.microsoft.com/office/drawing/2014/main" id="{93E9C61E-EECF-453F-A9A1-10AEDED67173}"/>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 xmlns:a16="http://schemas.microsoft.com/office/drawing/2014/main" id="{E806F4E7-08A6-4FB1-B047-255D9CA3363B}"/>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 xmlns:a16="http://schemas.microsoft.com/office/drawing/2014/main" id="{7084AF1D-2556-4F4F-AAF7-4043D927C9A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 xmlns:a16="http://schemas.microsoft.com/office/drawing/2014/main" id="{84204CB6-6B6E-4330-A9DB-B191FEF9793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 xmlns:a16="http://schemas.microsoft.com/office/drawing/2014/main" id="{674B8B85-BBB3-437A-8456-CD5EDB81837E}"/>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pic>
          <p:nvPicPr>
            <p:cNvPr id="21" name="Picture 20">
              <a:extLst>
                <a:ext uri="{FF2B5EF4-FFF2-40B4-BE49-F238E27FC236}">
                  <a16:creationId xmlns="" xmlns:a16="http://schemas.microsoft.com/office/drawing/2014/main" id="{B284878A-8F48-4F59-BE0F-E68C9B230567}"/>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r="-1"/>
            <a:stretch/>
          </p:blipFill>
          <p:spPr>
            <a:xfrm>
              <a:off x="8637446" y="5253321"/>
              <a:ext cx="3142177" cy="1026311"/>
            </a:xfrm>
            <a:prstGeom prst="rect">
              <a:avLst/>
            </a:prstGeom>
          </p:spPr>
        </p:pic>
      </p:grpSp>
      <p:sp>
        <p:nvSpPr>
          <p:cNvPr id="24" name="Title 1">
            <a:extLst>
              <a:ext uri="{FF2B5EF4-FFF2-40B4-BE49-F238E27FC236}">
                <a16:creationId xmlns="" xmlns:a16="http://schemas.microsoft.com/office/drawing/2014/main" id="{D5DA019F-9228-4661-A2D9-8CAE786963D8}"/>
              </a:ext>
            </a:extLst>
          </p:cNvPr>
          <p:cNvSpPr>
            <a:spLocks noGrp="1"/>
          </p:cNvSpPr>
          <p:nvPr>
            <p:ph type="title" hasCustomPrompt="1"/>
          </p:nvPr>
        </p:nvSpPr>
        <p:spPr>
          <a:xfrm>
            <a:off x="8368145" y="860425"/>
            <a:ext cx="3285693" cy="1800000"/>
          </a:xfrm>
        </p:spPr>
        <p:txBody>
          <a:bodyPr vert="horz" lIns="0" tIns="0" rIns="0" bIns="0" rtlCol="0" anchor="b">
            <a:noAutofit/>
          </a:bodyPr>
          <a:lstStyle>
            <a:lvl1pPr algn="l">
              <a:defRPr lang="en-ZA" sz="3400" dirty="0">
                <a:solidFill>
                  <a:srgbClr val="00B0EB"/>
                </a:solidFill>
              </a:defRPr>
            </a:lvl1pPr>
          </a:lstStyle>
          <a:p>
            <a:pPr lvl="0"/>
            <a:r>
              <a:rPr lang="en-US" dirty="0"/>
              <a:t>Add presentation title</a:t>
            </a:r>
            <a:endParaRPr lang="en-ZA" dirty="0"/>
          </a:p>
        </p:txBody>
      </p:sp>
      <p:sp>
        <p:nvSpPr>
          <p:cNvPr id="25" name="Text Placeholder 6">
            <a:extLst>
              <a:ext uri="{FF2B5EF4-FFF2-40B4-BE49-F238E27FC236}">
                <a16:creationId xmlns="" xmlns:a16="http://schemas.microsoft.com/office/drawing/2014/main" id="{355F0719-930E-4DC2-BF88-FC1ECC980F18}"/>
              </a:ext>
            </a:extLst>
          </p:cNvPr>
          <p:cNvSpPr>
            <a:spLocks noGrp="1"/>
          </p:cNvSpPr>
          <p:nvPr>
            <p:ph type="body" sz="quarter" idx="11" hasCustomPrompt="1"/>
          </p:nvPr>
        </p:nvSpPr>
        <p:spPr>
          <a:xfrm>
            <a:off x="8368145" y="2660425"/>
            <a:ext cx="3285394" cy="555343"/>
          </a:xfrm>
        </p:spPr>
        <p:txBody>
          <a:bodyPr/>
          <a:lstStyle>
            <a:lvl1pPr marL="0" indent="0" algn="l">
              <a:lnSpc>
                <a:spcPct val="100000"/>
              </a:lnSpc>
              <a:spcBef>
                <a:spcPts val="0"/>
              </a:spcBef>
              <a:buNone/>
              <a:defRPr sz="1600" b="0" i="0" cap="all" baseline="0">
                <a:solidFill>
                  <a:srgbClr val="00B0EB"/>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26" name="Callout: Bent Line 25">
            <a:extLst>
              <a:ext uri="{FF2B5EF4-FFF2-40B4-BE49-F238E27FC236}">
                <a16:creationId xmlns="" xmlns:a16="http://schemas.microsoft.com/office/drawing/2014/main" id="{19D17972-0458-428C-AB9D-1BBEA73F249E}"/>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4272606853"/>
      </p:ext>
    </p:extLst>
  </p:cSld>
  <p:clrMapOvr>
    <a:masterClrMapping/>
  </p:clrMapOvr>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theme" Target="../theme/theme2.xml"/><Relationship Id="rId15" Type="http://schemas.openxmlformats.org/officeDocument/2006/relationships/image" Target="../media/image3.pn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8637" y="454336"/>
            <a:ext cx="11125199" cy="432000"/>
          </a:xfrm>
          <a:prstGeom prst="rect">
            <a:avLst/>
          </a:prstGeom>
        </p:spPr>
        <p:txBody>
          <a:bodyPr vert="horz" lIns="0" tIns="0" rIns="0" bIns="0" rtlCol="0" anchor="t">
            <a:noAutofit/>
          </a:bodyPr>
          <a:lstStyle/>
          <a:p>
            <a:r>
              <a:rPr lang="en-US" dirty="0"/>
              <a:t>Add title</a:t>
            </a:r>
            <a:endParaRPr lang="en-ZA" dirty="0"/>
          </a:p>
        </p:txBody>
      </p:sp>
      <p:sp>
        <p:nvSpPr>
          <p:cNvPr id="3" name="Text Placeholder 2"/>
          <p:cNvSpPr>
            <a:spLocks noGrp="1"/>
          </p:cNvSpPr>
          <p:nvPr>
            <p:ph type="body" idx="1"/>
          </p:nvPr>
        </p:nvSpPr>
        <p:spPr>
          <a:xfrm>
            <a:off x="528637" y="1520824"/>
            <a:ext cx="11125201" cy="4608513"/>
          </a:xfrm>
          <a:prstGeom prst="rect">
            <a:avLst/>
          </a:prstGeom>
        </p:spPr>
        <p:txBody>
          <a:bodyPr vert="horz" lIns="0" tIns="45720" rIns="91440" bIns="45720" rtlCol="0">
            <a:noAutofit/>
          </a:bodyPr>
          <a:lstStyle/>
          <a:p>
            <a:pPr lvl="0"/>
            <a:r>
              <a:rPr lang="en-US" dirty="0"/>
              <a:t>Add first level</a:t>
            </a:r>
          </a:p>
          <a:p>
            <a:pPr lvl="1"/>
            <a:r>
              <a:rPr lang="en-US" dirty="0"/>
              <a:t>Second level</a:t>
            </a:r>
          </a:p>
          <a:p>
            <a:pPr lvl="2"/>
            <a:r>
              <a:rPr lang="en-US" dirty="0"/>
              <a:t>Third level</a:t>
            </a:r>
            <a:endParaRPr lang="en-GB" dirty="0"/>
          </a:p>
        </p:txBody>
      </p:sp>
      <p:cxnSp>
        <p:nvCxnSpPr>
          <p:cNvPr id="7" name="Straight Connector 6"/>
          <p:cNvCxnSpPr>
            <a:cxnSpLocks/>
          </p:cNvCxnSpPr>
          <p:nvPr userDrawn="1"/>
        </p:nvCxnSpPr>
        <p:spPr>
          <a:xfrm flipH="1">
            <a:off x="-8965" y="25205"/>
            <a:ext cx="12200965"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03E79E96-3907-4052-953D-E9C9AE6574DF}"/>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lumMod val="50000"/>
                  </a:schemeClr>
                </a:solidFill>
              </a:rPr>
              <a:pPr algn="l"/>
              <a:t>‹#›</a:t>
            </a:fld>
            <a:endParaRPr lang="en-GB" sz="850" dirty="0">
              <a:solidFill>
                <a:schemeClr val="bg1">
                  <a:lumMod val="50000"/>
                </a:schemeClr>
              </a:solidFill>
            </a:endParaRPr>
          </a:p>
        </p:txBody>
      </p:sp>
      <p:pic>
        <p:nvPicPr>
          <p:cNvPr id="8" name="Picture 7">
            <a:extLst>
              <a:ext uri="{FF2B5EF4-FFF2-40B4-BE49-F238E27FC236}">
                <a16:creationId xmlns="" xmlns:a16="http://schemas.microsoft.com/office/drawing/2014/main" id="{03A86A2E-641E-4A35-93DF-124AC0959B54}"/>
              </a:ext>
            </a:extLst>
          </p:cNvPr>
          <p:cNvPicPr>
            <a:picLocks noChangeAspect="1"/>
          </p:cNvPicPr>
          <p:nvPr userDrawn="1"/>
        </p:nvPicPr>
        <p:blipFill>
          <a:blip r:embed="rId50">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Tree>
    <p:extLst>
      <p:ext uri="{BB962C8B-B14F-4D97-AF65-F5344CB8AC3E}">
        <p14:creationId xmlns:p14="http://schemas.microsoft.com/office/powerpoint/2010/main" val="3245909001"/>
      </p:ext>
    </p:extLst>
  </p:cSld>
  <p:clrMap bg1="lt1" tx1="dk1" bg2="lt2" tx2="dk2" accent1="accent1" accent2="accent2" accent3="accent3" accent4="accent4" accent5="accent5" accent6="accent6" hlink="hlink" folHlink="folHlink"/>
  <p:sldLayoutIdLst>
    <p:sldLayoutId id="2147483854" r:id="rId1"/>
    <p:sldLayoutId id="2147483861" r:id="rId2"/>
    <p:sldLayoutId id="2147483893" r:id="rId3"/>
    <p:sldLayoutId id="2147483892" r:id="rId4"/>
    <p:sldLayoutId id="2147483889" r:id="rId5"/>
    <p:sldLayoutId id="2147483885" r:id="rId6"/>
    <p:sldLayoutId id="2147483882" r:id="rId7"/>
    <p:sldLayoutId id="2147483865" r:id="rId8"/>
    <p:sldLayoutId id="2147483884" r:id="rId9"/>
    <p:sldLayoutId id="2147483883" r:id="rId10"/>
    <p:sldLayoutId id="2147483888" r:id="rId11"/>
    <p:sldLayoutId id="2147483894" r:id="rId12"/>
    <p:sldLayoutId id="2147483895" r:id="rId13"/>
    <p:sldLayoutId id="2147483872" r:id="rId14"/>
    <p:sldLayoutId id="2147483886" r:id="rId15"/>
    <p:sldLayoutId id="2147483887" r:id="rId16"/>
    <p:sldLayoutId id="2147483862" r:id="rId17"/>
    <p:sldLayoutId id="2147483874" r:id="rId18"/>
    <p:sldLayoutId id="2147483878" r:id="rId19"/>
    <p:sldLayoutId id="2147483879" r:id="rId20"/>
    <p:sldLayoutId id="2147483880" r:id="rId21"/>
    <p:sldLayoutId id="2147483875" r:id="rId22"/>
    <p:sldLayoutId id="2147483870" r:id="rId23"/>
    <p:sldLayoutId id="2147483944" r:id="rId24"/>
    <p:sldLayoutId id="2147483945" r:id="rId25"/>
    <p:sldLayoutId id="2147483863" r:id="rId26"/>
    <p:sldLayoutId id="2147483881" r:id="rId27"/>
    <p:sldLayoutId id="2147483776" r:id="rId28"/>
    <p:sldLayoutId id="2147483763" r:id="rId29"/>
    <p:sldLayoutId id="2147483764" r:id="rId30"/>
    <p:sldLayoutId id="2147483762" r:id="rId31"/>
    <p:sldLayoutId id="2147483939" r:id="rId32"/>
    <p:sldLayoutId id="2147483664" r:id="rId33"/>
    <p:sldLayoutId id="2147483761" r:id="rId34"/>
    <p:sldLayoutId id="2147483947" r:id="rId35"/>
    <p:sldLayoutId id="2147483765" r:id="rId36"/>
    <p:sldLayoutId id="2147483896" r:id="rId37"/>
    <p:sldLayoutId id="2147483897" r:id="rId38"/>
    <p:sldLayoutId id="2147483898" r:id="rId39"/>
    <p:sldLayoutId id="2147483899" r:id="rId40"/>
    <p:sldLayoutId id="2147483766" r:id="rId41"/>
    <p:sldLayoutId id="2147483873" r:id="rId42"/>
    <p:sldLayoutId id="2147483943" r:id="rId43"/>
    <p:sldLayoutId id="2147483946" r:id="rId44"/>
    <p:sldLayoutId id="2147483891" r:id="rId45"/>
    <p:sldLayoutId id="2147483890" r:id="rId46"/>
    <p:sldLayoutId id="2147483941" r:id="rId47"/>
    <p:sldLayoutId id="2147483942" r:id="rId48"/>
  </p:sldLayoutIdLst>
  <p:txStyles>
    <p:titleStyle>
      <a:lvl1pPr algn="l" defTabSz="914400" rtl="0" eaLnBrk="1" latinLnBrk="0" hangingPunct="1">
        <a:lnSpc>
          <a:spcPct val="100000"/>
        </a:lnSpc>
        <a:spcBef>
          <a:spcPct val="0"/>
        </a:spcBef>
        <a:buNone/>
        <a:defRPr sz="3200" b="1" i="0" kern="1200" cap="all" spc="-30" baseline="0">
          <a:solidFill>
            <a:srgbClr val="00B0EB"/>
          </a:solidFill>
          <a:latin typeface="+mj-lt"/>
          <a:ea typeface="Lato" panose="020F0502020204030203" pitchFamily="34" charset="0"/>
          <a:cs typeface="Calibri" panose="020F0502020204030204" pitchFamily="34" charset="0"/>
        </a:defRPr>
      </a:lvl1pPr>
    </p:titleStyle>
    <p:bodyStyle>
      <a:lvl1pPr marL="165100" indent="-165100" algn="l" defTabSz="914400" rtl="0" eaLnBrk="1" latinLnBrk="0" hangingPunct="1">
        <a:lnSpc>
          <a:spcPct val="120000"/>
        </a:lnSpc>
        <a:spcBef>
          <a:spcPts val="300"/>
        </a:spcBef>
        <a:buFont typeface="Arial" panose="020B0604020202020204" pitchFamily="34" charset="0"/>
        <a:buChar char="•"/>
        <a:defRPr sz="1600" b="0" i="0" kern="1200">
          <a:solidFill>
            <a:schemeClr val="tx2"/>
          </a:solidFill>
          <a:latin typeface="+mn-lt"/>
          <a:ea typeface="Lato Light" panose="020F0502020204030203" pitchFamily="34" charset="0"/>
          <a:cs typeface="Calibri" panose="020F0502020204030204" pitchFamily="34" charset="0"/>
        </a:defRPr>
      </a:lvl1pPr>
      <a:lvl2pPr marL="338138" indent="-182563" algn="l" defTabSz="914400" rtl="0" eaLnBrk="1" latinLnBrk="0" hangingPunct="1">
        <a:lnSpc>
          <a:spcPct val="120000"/>
        </a:lnSpc>
        <a:spcBef>
          <a:spcPts val="300"/>
        </a:spcBef>
        <a:buFont typeface="Source Sans Pro" panose="020B0503030403020204" pitchFamily="34" charset="0"/>
        <a:buChar char="–"/>
        <a:defRPr sz="1600" b="0" i="0" kern="1200">
          <a:solidFill>
            <a:schemeClr val="tx2"/>
          </a:solidFill>
          <a:latin typeface="+mn-lt"/>
          <a:ea typeface="Lato Light" panose="020F0502020204030203" pitchFamily="34" charset="0"/>
          <a:cs typeface="Calibri" panose="020F0502020204030204" pitchFamily="34" charset="0"/>
        </a:defRPr>
      </a:lvl2pPr>
      <a:lvl3pPr marL="530225" indent="-182563" algn="l" defTabSz="914400" rtl="0" eaLnBrk="1" latinLnBrk="0" hangingPunct="1">
        <a:lnSpc>
          <a:spcPct val="120000"/>
        </a:lnSpc>
        <a:spcBef>
          <a:spcPts val="300"/>
        </a:spcBef>
        <a:buFont typeface="Arial" panose="020B0604020202020204" pitchFamily="34" charset="0"/>
        <a:buChar char="•"/>
        <a:defRPr sz="1600" b="0" i="0" kern="1200">
          <a:solidFill>
            <a:schemeClr val="tx2"/>
          </a:solidFill>
          <a:latin typeface="+mn-lt"/>
          <a:ea typeface="Lato Light" panose="020F0502020204030203" pitchFamily="34" charset="0"/>
          <a:cs typeface="Calibri" panose="020F0502020204030204" pitchFamily="34" charset="0"/>
        </a:defRPr>
      </a:lvl3pPr>
      <a:lvl4pPr marL="676275" indent="-155575" algn="l" defTabSz="914400" rtl="0" eaLnBrk="1" latinLnBrk="0" hangingPunct="1">
        <a:lnSpc>
          <a:spcPct val="120000"/>
        </a:lnSpc>
        <a:spcBef>
          <a:spcPts val="300"/>
        </a:spcBef>
        <a:buFont typeface="Source Sans Pro" panose="020B0503030403020204" pitchFamily="34" charset="0"/>
        <a:buChar char="–"/>
        <a:defRPr sz="12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4pPr>
      <a:lvl5pPr marL="822325" indent="-136525" algn="l" defTabSz="914400" rtl="0" eaLnBrk="1" latinLnBrk="0" hangingPunct="1">
        <a:lnSpc>
          <a:spcPct val="120000"/>
        </a:lnSpc>
        <a:spcBef>
          <a:spcPts val="300"/>
        </a:spcBef>
        <a:buFont typeface="Arial" panose="020B0604020202020204" pitchFamily="34" charset="0"/>
        <a:buChar char="•"/>
        <a:defRPr sz="10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61" userDrawn="1">
          <p15:clr>
            <a:srgbClr val="F26B43"/>
          </p15:clr>
        </p15:guide>
        <p15:guide id="2" pos="333" userDrawn="1">
          <p15:clr>
            <a:srgbClr val="F26B43"/>
          </p15:clr>
        </p15:guide>
        <p15:guide id="3" pos="7341" userDrawn="1">
          <p15:clr>
            <a:srgbClr val="F26B43"/>
          </p15:clr>
        </p15:guide>
        <p15:guide id="6" orient="horz" pos="595" userDrawn="1">
          <p15:clr>
            <a:srgbClr val="F26B43"/>
          </p15:clr>
        </p15:guide>
        <p15:guide id="7" orient="horz" pos="282" userDrawn="1">
          <p15:clr>
            <a:srgbClr val="F26B43"/>
          </p15:clr>
        </p15:guide>
        <p15:guide id="8" orient="horz" pos="559" userDrawn="1">
          <p15:clr>
            <a:srgbClr val="F26B43"/>
          </p15:clr>
        </p15:guide>
        <p15:guide id="9" orient="horz" pos="95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5CF37F3C-632D-4CB6-9F3B-4228AB16763C}"/>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 name="Title Placeholder 1"/>
          <p:cNvSpPr>
            <a:spLocks noGrp="1"/>
          </p:cNvSpPr>
          <p:nvPr>
            <p:ph type="title"/>
          </p:nvPr>
        </p:nvSpPr>
        <p:spPr>
          <a:xfrm>
            <a:off x="528637" y="454336"/>
            <a:ext cx="11125199" cy="432000"/>
          </a:xfrm>
          <a:prstGeom prst="rect">
            <a:avLst/>
          </a:prstGeom>
        </p:spPr>
        <p:txBody>
          <a:bodyPr vert="horz" lIns="0" tIns="0" rIns="0" bIns="0" rtlCol="0" anchor="t">
            <a:noAutofit/>
          </a:bodyPr>
          <a:lstStyle/>
          <a:p>
            <a:pPr lvl="0"/>
            <a:r>
              <a:rPr lang="en-US" dirty="0"/>
              <a:t>Add title</a:t>
            </a:r>
            <a:endParaRPr lang="en-ZA" dirty="0"/>
          </a:p>
        </p:txBody>
      </p:sp>
      <p:sp>
        <p:nvSpPr>
          <p:cNvPr id="3" name="Text Placeholder 2"/>
          <p:cNvSpPr>
            <a:spLocks noGrp="1"/>
          </p:cNvSpPr>
          <p:nvPr>
            <p:ph type="body" idx="1"/>
          </p:nvPr>
        </p:nvSpPr>
        <p:spPr>
          <a:xfrm>
            <a:off x="528637" y="1520824"/>
            <a:ext cx="11125201" cy="4608513"/>
          </a:xfrm>
          <a:prstGeom prst="rect">
            <a:avLst/>
          </a:prstGeom>
        </p:spPr>
        <p:txBody>
          <a:bodyPr vert="horz" lIns="0" tIns="45720" rIns="91440" bIns="45720" rtlCol="0">
            <a:noAutofit/>
          </a:bodyPr>
          <a:lstStyle/>
          <a:p>
            <a:pPr lvl="0"/>
            <a:r>
              <a:rPr lang="en-US" dirty="0"/>
              <a:t>Add first level</a:t>
            </a:r>
          </a:p>
          <a:p>
            <a:pPr lvl="1"/>
            <a:r>
              <a:rPr lang="en-US" dirty="0"/>
              <a:t>Second level</a:t>
            </a:r>
          </a:p>
          <a:p>
            <a:pPr lvl="2"/>
            <a:r>
              <a:rPr lang="en-US" dirty="0"/>
              <a:t>Third level</a:t>
            </a:r>
            <a:endParaRPr lang="en-GB" dirty="0"/>
          </a:p>
        </p:txBody>
      </p:sp>
      <p:cxnSp>
        <p:nvCxnSpPr>
          <p:cNvPr id="7" name="Straight Connector 6"/>
          <p:cNvCxnSpPr>
            <a:cxnSpLocks/>
          </p:cNvCxnSpPr>
          <p:nvPr userDrawn="1"/>
        </p:nvCxnSpPr>
        <p:spPr>
          <a:xfrm flipH="1">
            <a:off x="-8965" y="25205"/>
            <a:ext cx="1220096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03E79E96-3907-4052-953D-E9C9AE6574DF}"/>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solidFill>
              </a:rPr>
              <a:pPr algn="l"/>
              <a:t>‹#›</a:t>
            </a:fld>
            <a:endParaRPr lang="en-GB" sz="850" dirty="0">
              <a:solidFill>
                <a:schemeClr val="bg1"/>
              </a:solidFill>
            </a:endParaRPr>
          </a:p>
        </p:txBody>
      </p:sp>
    </p:spTree>
    <p:extLst>
      <p:ext uri="{BB962C8B-B14F-4D97-AF65-F5344CB8AC3E}">
        <p14:creationId xmlns:p14="http://schemas.microsoft.com/office/powerpoint/2010/main" val="3909573082"/>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Lst>
  <p:txStyles>
    <p:titleStyle>
      <a:lvl1pPr algn="l" defTabSz="914400" rtl="0" eaLnBrk="1" latinLnBrk="0" hangingPunct="1">
        <a:lnSpc>
          <a:spcPct val="100000"/>
        </a:lnSpc>
        <a:spcBef>
          <a:spcPct val="0"/>
        </a:spcBef>
        <a:buNone/>
        <a:defRPr lang="en-ZA" sz="3200" b="1" i="0" kern="1200" cap="all" spc="-30" baseline="0" dirty="0">
          <a:solidFill>
            <a:schemeClr val="bg1"/>
          </a:solidFill>
          <a:latin typeface="+mj-lt"/>
          <a:ea typeface="Lato" panose="020F0502020204030203" pitchFamily="34" charset="0"/>
          <a:cs typeface="Calibri" panose="020F0502020204030204" pitchFamily="34" charset="0"/>
        </a:defRPr>
      </a:lvl1pPr>
    </p:titleStyle>
    <p:bodyStyle>
      <a:lvl1pPr marL="165100" indent="-165100" algn="l" defTabSz="914400" rtl="0" eaLnBrk="1" latinLnBrk="0" hangingPunct="1">
        <a:lnSpc>
          <a:spcPct val="120000"/>
        </a:lnSpc>
        <a:spcBef>
          <a:spcPts val="300"/>
        </a:spcBef>
        <a:buFont typeface="Arial" panose="020B0604020202020204" pitchFamily="34" charset="0"/>
        <a:buChar char="•"/>
        <a:defRPr sz="1600" b="0" i="0" kern="1200">
          <a:solidFill>
            <a:schemeClr val="bg1"/>
          </a:solidFill>
          <a:latin typeface="+mn-lt"/>
          <a:ea typeface="Lato Light" panose="020F0502020204030203" pitchFamily="34" charset="0"/>
          <a:cs typeface="Calibri" panose="020F0502020204030204" pitchFamily="34" charset="0"/>
        </a:defRPr>
      </a:lvl1pPr>
      <a:lvl2pPr marL="338138" indent="-182563" algn="l" defTabSz="914400" rtl="0" eaLnBrk="1" latinLnBrk="0" hangingPunct="1">
        <a:lnSpc>
          <a:spcPct val="120000"/>
        </a:lnSpc>
        <a:spcBef>
          <a:spcPts val="300"/>
        </a:spcBef>
        <a:buFont typeface="Source Sans Pro" panose="020B0503030403020204" pitchFamily="34" charset="0"/>
        <a:buChar char="–"/>
        <a:defRPr sz="1600" b="0" i="0" kern="1200">
          <a:solidFill>
            <a:schemeClr val="bg1"/>
          </a:solidFill>
          <a:latin typeface="+mn-lt"/>
          <a:ea typeface="Lato Light" panose="020F0502020204030203" pitchFamily="34" charset="0"/>
          <a:cs typeface="Calibri" panose="020F0502020204030204" pitchFamily="34" charset="0"/>
        </a:defRPr>
      </a:lvl2pPr>
      <a:lvl3pPr marL="530225" indent="-182563" algn="l" defTabSz="914400" rtl="0" eaLnBrk="1" latinLnBrk="0" hangingPunct="1">
        <a:lnSpc>
          <a:spcPct val="120000"/>
        </a:lnSpc>
        <a:spcBef>
          <a:spcPts val="300"/>
        </a:spcBef>
        <a:buFont typeface="Arial" panose="020B0604020202020204" pitchFamily="34" charset="0"/>
        <a:buChar char="•"/>
        <a:defRPr sz="1600" b="0" i="0" kern="1200">
          <a:solidFill>
            <a:schemeClr val="bg1"/>
          </a:solidFill>
          <a:latin typeface="+mn-lt"/>
          <a:ea typeface="Lato Light" panose="020F0502020204030203" pitchFamily="34" charset="0"/>
          <a:cs typeface="Calibri" panose="020F0502020204030204" pitchFamily="34" charset="0"/>
        </a:defRPr>
      </a:lvl3pPr>
      <a:lvl4pPr marL="676275" indent="-155575" algn="l" defTabSz="914400" rtl="0" eaLnBrk="1" latinLnBrk="0" hangingPunct="1">
        <a:lnSpc>
          <a:spcPct val="120000"/>
        </a:lnSpc>
        <a:spcBef>
          <a:spcPts val="300"/>
        </a:spcBef>
        <a:buFont typeface="Source Sans Pro" panose="020B0503030403020204" pitchFamily="34" charset="0"/>
        <a:buChar char="–"/>
        <a:defRPr sz="12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4pPr>
      <a:lvl5pPr marL="822325" indent="-136525" algn="l" defTabSz="914400" rtl="0" eaLnBrk="1" latinLnBrk="0" hangingPunct="1">
        <a:lnSpc>
          <a:spcPct val="120000"/>
        </a:lnSpc>
        <a:spcBef>
          <a:spcPts val="300"/>
        </a:spcBef>
        <a:buFont typeface="Arial" panose="020B0604020202020204" pitchFamily="34" charset="0"/>
        <a:buChar char="•"/>
        <a:defRPr sz="10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61">
          <p15:clr>
            <a:srgbClr val="F26B43"/>
          </p15:clr>
        </p15:guide>
        <p15:guide id="2" pos="333">
          <p15:clr>
            <a:srgbClr val="F26B43"/>
          </p15:clr>
        </p15:guide>
        <p15:guide id="3" pos="7341">
          <p15:clr>
            <a:srgbClr val="F26B43"/>
          </p15:clr>
        </p15:guide>
        <p15:guide id="6" orient="horz" pos="595">
          <p15:clr>
            <a:srgbClr val="F26B43"/>
          </p15:clr>
        </p15:guide>
        <p15:guide id="7" orient="horz" pos="282">
          <p15:clr>
            <a:srgbClr val="F26B43"/>
          </p15:clr>
        </p15:guide>
        <p15:guide id="8" orient="horz" pos="559">
          <p15:clr>
            <a:srgbClr val="F26B43"/>
          </p15:clr>
        </p15:guide>
        <p15:guide id="9" orient="horz" pos="95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028084-52C2-4834-B8BD-3355BB186EC8}"/>
              </a:ext>
            </a:extLst>
          </p:cNvPr>
          <p:cNvSpPr>
            <a:spLocks noGrp="1"/>
          </p:cNvSpPr>
          <p:nvPr>
            <p:ph type="title"/>
          </p:nvPr>
        </p:nvSpPr>
        <p:spPr/>
        <p:txBody>
          <a:bodyPr/>
          <a:lstStyle/>
          <a:p>
            <a:r>
              <a:rPr lang="en-GB" dirty="0"/>
              <a:t>SQL Introduction</a:t>
            </a:r>
          </a:p>
        </p:txBody>
      </p:sp>
      <p:sp>
        <p:nvSpPr>
          <p:cNvPr id="3" name="Text Placeholder 2">
            <a:extLst>
              <a:ext uri="{FF2B5EF4-FFF2-40B4-BE49-F238E27FC236}">
                <a16:creationId xmlns="" xmlns:a16="http://schemas.microsoft.com/office/drawing/2014/main" id="{045D61AF-6E9C-4EDE-AE92-E2D0F535E922}"/>
              </a:ext>
            </a:extLst>
          </p:cNvPr>
          <p:cNvSpPr>
            <a:spLocks noGrp="1"/>
          </p:cNvSpPr>
          <p:nvPr>
            <p:ph type="body" sz="quarter" idx="11"/>
          </p:nvPr>
        </p:nvSpPr>
        <p:spPr/>
        <p:txBody>
          <a:bodyPr/>
          <a:lstStyle/>
          <a:p>
            <a:r>
              <a:rPr lang="en-GB" dirty="0"/>
              <a:t>Jan 2018</a:t>
            </a:r>
          </a:p>
          <a:p>
            <a:endParaRPr lang="en-GB" dirty="0"/>
          </a:p>
        </p:txBody>
      </p:sp>
    </p:spTree>
    <p:extLst>
      <p:ext uri="{BB962C8B-B14F-4D97-AF65-F5344CB8AC3E}">
        <p14:creationId xmlns:p14="http://schemas.microsoft.com/office/powerpoint/2010/main" val="994219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5A5F860-056D-49B1-89CE-6ED6106D155B}"/>
              </a:ext>
            </a:extLst>
          </p:cNvPr>
          <p:cNvSpPr>
            <a:spLocks noGrp="1"/>
          </p:cNvSpPr>
          <p:nvPr>
            <p:ph type="body" sz="quarter" idx="10"/>
          </p:nvPr>
        </p:nvSpPr>
        <p:spPr/>
        <p:txBody>
          <a:bodyPr/>
          <a:lstStyle/>
          <a:p>
            <a:r>
              <a:rPr lang="en-GB" dirty="0" smtClean="0"/>
              <a:t>SQL </a:t>
            </a:r>
            <a:r>
              <a:rPr lang="en-GB" dirty="0"/>
              <a:t>= Structured Query Language, talk to </a:t>
            </a:r>
            <a:r>
              <a:rPr lang="en-GB" dirty="0" smtClean="0"/>
              <a:t>DB</a:t>
            </a:r>
            <a:endParaRPr lang="en-GB" dirty="0"/>
          </a:p>
          <a:p>
            <a:r>
              <a:rPr lang="en-GB" dirty="0"/>
              <a:t>T-SQL = Microsoft SQL </a:t>
            </a:r>
            <a:r>
              <a:rPr lang="en-GB" dirty="0" smtClean="0"/>
              <a:t>Server.</a:t>
            </a:r>
          </a:p>
          <a:p>
            <a:r>
              <a:rPr lang="en-GB" dirty="0" smtClean="0"/>
              <a:t>PL/SQL </a:t>
            </a:r>
            <a:r>
              <a:rPr lang="en-GB" dirty="0"/>
              <a:t>= Oracle </a:t>
            </a:r>
            <a:r>
              <a:rPr lang="en-GB" dirty="0" err="1" smtClean="0"/>
              <a:t>sql</a:t>
            </a:r>
            <a:endParaRPr lang="en-GB" dirty="0" smtClean="0"/>
          </a:p>
          <a:p>
            <a:r>
              <a:rPr lang="en-GB" dirty="0" smtClean="0"/>
              <a:t>SQL-</a:t>
            </a:r>
            <a:r>
              <a:rPr lang="en-GB" dirty="0" err="1" smtClean="0"/>
              <a:t>lite</a:t>
            </a:r>
            <a:endParaRPr lang="en-GB" dirty="0" smtClean="0"/>
          </a:p>
          <a:p>
            <a:endParaRPr lang="en-GB" dirty="0"/>
          </a:p>
          <a:p>
            <a:r>
              <a:rPr lang="en-GB" dirty="0" smtClean="0"/>
              <a:t>ACID (</a:t>
            </a:r>
            <a:r>
              <a:rPr lang="en-GB" dirty="0"/>
              <a:t>Atomicity, Consistency, Isolation, Durability</a:t>
            </a:r>
            <a:r>
              <a:rPr lang="en-GB" dirty="0" smtClean="0"/>
              <a:t>)</a:t>
            </a:r>
            <a:endParaRPr lang="en-GB" dirty="0"/>
          </a:p>
          <a:p>
            <a:endParaRPr lang="en-GB" dirty="0" smtClean="0"/>
          </a:p>
          <a:p>
            <a:r>
              <a:rPr lang="en-GB" dirty="0" smtClean="0"/>
              <a:t>Above </a:t>
            </a:r>
            <a:r>
              <a:rPr lang="en-GB" dirty="0"/>
              <a:t>are extensions of </a:t>
            </a:r>
            <a:r>
              <a:rPr lang="en-GB" dirty="0" smtClean="0"/>
              <a:t>ANSI SQL (ISO Standard)</a:t>
            </a:r>
            <a:endParaRPr lang="en-GB" dirty="0"/>
          </a:p>
          <a:p>
            <a:r>
              <a:rPr lang="en-GB" dirty="0"/>
              <a:t>RDBMS = Relational Database Management </a:t>
            </a:r>
            <a:r>
              <a:rPr lang="en-GB" dirty="0" smtClean="0"/>
              <a:t>System</a:t>
            </a:r>
          </a:p>
          <a:p>
            <a:endParaRPr lang="en-GB" dirty="0"/>
          </a:p>
          <a:p>
            <a:r>
              <a:rPr lang="en-GB" dirty="0" smtClean="0"/>
              <a:t>ORMS </a:t>
            </a:r>
            <a:r>
              <a:rPr lang="mr-IN" dirty="0" smtClean="0"/>
              <a:t>–</a:t>
            </a:r>
            <a:r>
              <a:rPr lang="en-GB" dirty="0" smtClean="0"/>
              <a:t> </a:t>
            </a:r>
            <a:r>
              <a:rPr lang="en-GB" dirty="0" err="1" smtClean="0"/>
              <a:t>ActiveRecord</a:t>
            </a:r>
            <a:r>
              <a:rPr lang="en-GB" dirty="0" smtClean="0"/>
              <a:t>, Link</a:t>
            </a:r>
            <a:endParaRPr lang="en-GB" dirty="0"/>
          </a:p>
        </p:txBody>
      </p:sp>
      <p:sp>
        <p:nvSpPr>
          <p:cNvPr id="4" name="Title 3">
            <a:extLst>
              <a:ext uri="{FF2B5EF4-FFF2-40B4-BE49-F238E27FC236}">
                <a16:creationId xmlns="" xmlns:a16="http://schemas.microsoft.com/office/drawing/2014/main" id="{1E8DD07A-F221-43F4-9D94-8E058984DF12}"/>
              </a:ext>
            </a:extLst>
          </p:cNvPr>
          <p:cNvSpPr>
            <a:spLocks noGrp="1"/>
          </p:cNvSpPr>
          <p:nvPr>
            <p:ph type="title"/>
          </p:nvPr>
        </p:nvSpPr>
        <p:spPr/>
        <p:txBody>
          <a:bodyPr/>
          <a:lstStyle/>
          <a:p>
            <a:r>
              <a:rPr lang="en-GB" dirty="0"/>
              <a:t>What is it?</a:t>
            </a:r>
          </a:p>
        </p:txBody>
      </p:sp>
    </p:spTree>
    <p:extLst>
      <p:ext uri="{BB962C8B-B14F-4D97-AF65-F5344CB8AC3E}">
        <p14:creationId xmlns:p14="http://schemas.microsoft.com/office/powerpoint/2010/main" val="119324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D091E99-3B19-4731-AE4B-67ADA09C4D3A}"/>
              </a:ext>
            </a:extLst>
          </p:cNvPr>
          <p:cNvSpPr>
            <a:spLocks noGrp="1"/>
          </p:cNvSpPr>
          <p:nvPr>
            <p:ph sz="quarter" idx="13"/>
          </p:nvPr>
        </p:nvSpPr>
        <p:spPr/>
        <p:txBody>
          <a:bodyPr/>
          <a:lstStyle/>
          <a:p>
            <a:r>
              <a:rPr lang="en-GB" dirty="0" smtClean="0"/>
              <a:t>Is Turing complete?</a:t>
            </a:r>
          </a:p>
          <a:p>
            <a:endParaRPr lang="en-GB" dirty="0" smtClean="0"/>
          </a:p>
          <a:p>
            <a:r>
              <a:rPr lang="en-GB" dirty="0" smtClean="0"/>
              <a:t>Fields</a:t>
            </a:r>
          </a:p>
          <a:p>
            <a:r>
              <a:rPr lang="en-GB" dirty="0" smtClean="0"/>
              <a:t>Tables</a:t>
            </a:r>
          </a:p>
          <a:p>
            <a:r>
              <a:rPr lang="en-GB" dirty="0" smtClean="0"/>
              <a:t>Records</a:t>
            </a:r>
          </a:p>
          <a:p>
            <a:r>
              <a:rPr lang="en-GB" dirty="0" smtClean="0"/>
              <a:t>Keys</a:t>
            </a:r>
          </a:p>
          <a:p>
            <a:r>
              <a:rPr lang="en-GB" dirty="0" smtClean="0"/>
              <a:t>Functions</a:t>
            </a:r>
          </a:p>
          <a:p>
            <a:r>
              <a:rPr lang="en-GB" dirty="0" smtClean="0"/>
              <a:t>Stored Procedures</a:t>
            </a:r>
          </a:p>
          <a:p>
            <a:r>
              <a:rPr lang="en-GB" dirty="0" smtClean="0"/>
              <a:t>Views</a:t>
            </a:r>
          </a:p>
          <a:p>
            <a:r>
              <a:rPr lang="en-GB" dirty="0" smtClean="0"/>
              <a:t>Mat views</a:t>
            </a:r>
            <a:endParaRPr lang="en-GB" dirty="0"/>
          </a:p>
        </p:txBody>
      </p:sp>
      <p:sp>
        <p:nvSpPr>
          <p:cNvPr id="3" name="Title 2">
            <a:extLst>
              <a:ext uri="{FF2B5EF4-FFF2-40B4-BE49-F238E27FC236}">
                <a16:creationId xmlns="" xmlns:a16="http://schemas.microsoft.com/office/drawing/2014/main" id="{BF0B52E2-9A6A-4F1D-9FEF-EFF140C63379}"/>
              </a:ext>
            </a:extLst>
          </p:cNvPr>
          <p:cNvSpPr>
            <a:spLocks noGrp="1"/>
          </p:cNvSpPr>
          <p:nvPr>
            <p:ph type="title"/>
          </p:nvPr>
        </p:nvSpPr>
        <p:spPr/>
        <p:txBody>
          <a:bodyPr/>
          <a:lstStyle/>
          <a:p>
            <a:r>
              <a:rPr lang="en-GB" dirty="0" smtClean="0"/>
              <a:t>SQL Language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590" y="1671638"/>
            <a:ext cx="9403410" cy="3971924"/>
          </a:xfrm>
          <a:prstGeom prst="rect">
            <a:avLst/>
          </a:prstGeom>
        </p:spPr>
      </p:pic>
    </p:spTree>
    <p:extLst>
      <p:ext uri="{BB962C8B-B14F-4D97-AF65-F5344CB8AC3E}">
        <p14:creationId xmlns:p14="http://schemas.microsoft.com/office/powerpoint/2010/main" val="17695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D091E99-3B19-4731-AE4B-67ADA09C4D3A}"/>
              </a:ext>
            </a:extLst>
          </p:cNvPr>
          <p:cNvSpPr>
            <a:spLocks noGrp="1"/>
          </p:cNvSpPr>
          <p:nvPr>
            <p:ph sz="quarter" idx="13"/>
          </p:nvPr>
        </p:nvSpPr>
        <p:spPr/>
        <p:txBody>
          <a:bodyPr/>
          <a:lstStyle/>
          <a:p>
            <a:r>
              <a:rPr lang="en-GB" dirty="0" smtClean="0"/>
              <a:t>Create table:  </a:t>
            </a:r>
            <a:r>
              <a:rPr lang="en-GB" b="1" dirty="0"/>
              <a:t>CREATE TABLE user</a:t>
            </a:r>
            <a:r>
              <a:rPr lang="en-GB" dirty="0"/>
              <a:t>(</a:t>
            </a:r>
            <a:r>
              <a:rPr lang="en-GB" b="1" dirty="0"/>
              <a:t>name VARCHAR</a:t>
            </a:r>
            <a:r>
              <a:rPr lang="en-GB" dirty="0"/>
              <a:t>(255), login_date DATE</a:t>
            </a:r>
            <a:r>
              <a:rPr lang="en-GB" dirty="0" smtClean="0"/>
              <a:t>);</a:t>
            </a:r>
          </a:p>
          <a:p>
            <a:endParaRPr lang="en-GB" dirty="0" smtClean="0"/>
          </a:p>
          <a:p>
            <a:r>
              <a:rPr lang="en-GB" dirty="0" smtClean="0"/>
              <a:t>Select from table: </a:t>
            </a:r>
            <a:r>
              <a:rPr lang="en-GB" b="1" dirty="0"/>
              <a:t>SELECT name</a:t>
            </a:r>
            <a:r>
              <a:rPr lang="en-GB" dirty="0"/>
              <a:t>, </a:t>
            </a:r>
            <a:r>
              <a:rPr lang="en-GB" dirty="0" err="1"/>
              <a:t>login_date</a:t>
            </a:r>
            <a:r>
              <a:rPr lang="en-GB" dirty="0"/>
              <a:t> </a:t>
            </a:r>
            <a:r>
              <a:rPr lang="en-GB" b="1" dirty="0"/>
              <a:t>FROM </a:t>
            </a:r>
            <a:r>
              <a:rPr lang="en-GB" dirty="0" smtClean="0"/>
              <a:t>user </a:t>
            </a:r>
            <a:r>
              <a:rPr lang="en-GB" b="1" dirty="0"/>
              <a:t>ORDER BY name</a:t>
            </a:r>
            <a:r>
              <a:rPr lang="en-GB" dirty="0" smtClean="0"/>
              <a:t>;		- can use * for all cols.</a:t>
            </a:r>
          </a:p>
          <a:p>
            <a:endParaRPr lang="en-GB" dirty="0" smtClean="0"/>
          </a:p>
          <a:p>
            <a:r>
              <a:rPr lang="en-GB" dirty="0" smtClean="0"/>
              <a:t>Insert into table: </a:t>
            </a:r>
            <a:r>
              <a:rPr lang="en-GB" b="1" dirty="0" smtClean="0"/>
              <a:t>INSERT </a:t>
            </a:r>
            <a:r>
              <a:rPr lang="en-GB" b="1" dirty="0"/>
              <a:t>INTO </a:t>
            </a:r>
            <a:r>
              <a:rPr lang="en-GB" dirty="0" smtClean="0"/>
              <a:t>user(</a:t>
            </a:r>
            <a:r>
              <a:rPr lang="en-GB" b="1" dirty="0" smtClean="0"/>
              <a:t>name</a:t>
            </a:r>
            <a:r>
              <a:rPr lang="en-GB" dirty="0"/>
              <a:t>, </a:t>
            </a:r>
            <a:r>
              <a:rPr lang="en-GB" dirty="0" err="1"/>
              <a:t>login_date</a:t>
            </a:r>
            <a:r>
              <a:rPr lang="en-GB" dirty="0"/>
              <a:t>) </a:t>
            </a:r>
            <a:r>
              <a:rPr lang="en-GB" b="1" dirty="0"/>
              <a:t>VALUES</a:t>
            </a:r>
            <a:r>
              <a:rPr lang="en-GB" dirty="0"/>
              <a:t>('Dave Chaplin', NOW</a:t>
            </a:r>
            <a:r>
              <a:rPr lang="en-GB" dirty="0" smtClean="0"/>
              <a:t>());</a:t>
            </a:r>
          </a:p>
          <a:p>
            <a:endParaRPr lang="en-GB" dirty="0" smtClean="0"/>
          </a:p>
          <a:p>
            <a:r>
              <a:rPr lang="en-GB" dirty="0" smtClean="0"/>
              <a:t>Alter col in the table: </a:t>
            </a:r>
            <a:r>
              <a:rPr lang="en-GB" b="1" dirty="0"/>
              <a:t>ALTER TABLE </a:t>
            </a:r>
            <a:r>
              <a:rPr lang="en-GB" dirty="0" smtClean="0"/>
              <a:t>user </a:t>
            </a:r>
            <a:r>
              <a:rPr lang="en-GB" b="1" dirty="0"/>
              <a:t>RENAME COLUMN </a:t>
            </a:r>
            <a:r>
              <a:rPr lang="en-GB" dirty="0"/>
              <a:t>login_date </a:t>
            </a:r>
            <a:r>
              <a:rPr lang="en-GB" b="1" dirty="0"/>
              <a:t>TO </a:t>
            </a:r>
            <a:r>
              <a:rPr lang="en-GB" dirty="0" err="1" smtClean="0"/>
              <a:t>cur_date</a:t>
            </a:r>
            <a:r>
              <a:rPr lang="en-GB" dirty="0" smtClean="0"/>
              <a:t>; </a:t>
            </a:r>
            <a:r>
              <a:rPr lang="en-GB" b="1" dirty="0"/>
              <a:t>ALTER TABLE </a:t>
            </a:r>
            <a:r>
              <a:rPr lang="en-GB" dirty="0" smtClean="0"/>
              <a:t>user </a:t>
            </a:r>
            <a:r>
              <a:rPr lang="en-GB" b="1" dirty="0"/>
              <a:t>ALTER COLUMN </a:t>
            </a:r>
            <a:r>
              <a:rPr lang="en-GB" dirty="0"/>
              <a:t>cur_date </a:t>
            </a:r>
            <a:r>
              <a:rPr lang="en-GB" b="1" dirty="0"/>
              <a:t>TYPE </a:t>
            </a:r>
            <a:r>
              <a:rPr lang="en-GB" b="1" dirty="0" smtClean="0"/>
              <a:t>VARCHAR;</a:t>
            </a:r>
          </a:p>
          <a:p>
            <a:endParaRPr lang="en-GB" b="1" dirty="0"/>
          </a:p>
          <a:p>
            <a:r>
              <a:rPr lang="en-GB" dirty="0" smtClean="0"/>
              <a:t>Delete: </a:t>
            </a:r>
            <a:r>
              <a:rPr lang="en-GB" b="1" dirty="0"/>
              <a:t>DELETE FROM </a:t>
            </a:r>
            <a:r>
              <a:rPr lang="en-GB" dirty="0" smtClean="0"/>
              <a:t>user </a:t>
            </a:r>
            <a:r>
              <a:rPr lang="en-GB" b="1" dirty="0"/>
              <a:t>WHERE name </a:t>
            </a:r>
            <a:r>
              <a:rPr lang="en-GB" dirty="0"/>
              <a:t>= 'Sim' </a:t>
            </a:r>
            <a:r>
              <a:rPr lang="en-GB" b="1" dirty="0"/>
              <a:t>or name like </a:t>
            </a:r>
            <a:r>
              <a:rPr lang="en-GB" dirty="0"/>
              <a:t>'%</a:t>
            </a:r>
            <a:r>
              <a:rPr lang="en-GB" dirty="0" err="1"/>
              <a:t>dav</a:t>
            </a:r>
            <a:r>
              <a:rPr lang="en-GB" dirty="0" smtClean="0"/>
              <a:t>%’</a:t>
            </a:r>
          </a:p>
          <a:p>
            <a:endParaRPr lang="en-GB" dirty="0"/>
          </a:p>
          <a:p>
            <a:r>
              <a:rPr lang="en-GB" dirty="0" smtClean="0"/>
              <a:t>Remove the table: </a:t>
            </a:r>
            <a:r>
              <a:rPr lang="en-GB" b="1" dirty="0"/>
              <a:t>DROP </a:t>
            </a:r>
            <a:r>
              <a:rPr lang="en-GB" dirty="0" err="1"/>
              <a:t>russ_user</a:t>
            </a:r>
            <a:endParaRPr lang="en-GB" dirty="0" smtClean="0"/>
          </a:p>
        </p:txBody>
      </p:sp>
      <p:sp>
        <p:nvSpPr>
          <p:cNvPr id="3" name="Title 2">
            <a:extLst>
              <a:ext uri="{FF2B5EF4-FFF2-40B4-BE49-F238E27FC236}">
                <a16:creationId xmlns="" xmlns:a16="http://schemas.microsoft.com/office/drawing/2014/main" id="{BF0B52E2-9A6A-4F1D-9FEF-EFF140C63379}"/>
              </a:ext>
            </a:extLst>
          </p:cNvPr>
          <p:cNvSpPr>
            <a:spLocks noGrp="1"/>
          </p:cNvSpPr>
          <p:nvPr>
            <p:ph type="title"/>
          </p:nvPr>
        </p:nvSpPr>
        <p:spPr/>
        <p:txBody>
          <a:bodyPr/>
          <a:lstStyle/>
          <a:p>
            <a:r>
              <a:rPr lang="en-GB" dirty="0" smtClean="0"/>
              <a:t>Concepts: Fields </a:t>
            </a:r>
            <a:r>
              <a:rPr lang="en-GB" dirty="0" smtClean="0"/>
              <a:t>&amp; tables</a:t>
            </a:r>
            <a:endParaRPr lang="en-GB" dirty="0"/>
          </a:p>
        </p:txBody>
      </p:sp>
    </p:spTree>
    <p:extLst>
      <p:ext uri="{BB962C8B-B14F-4D97-AF65-F5344CB8AC3E}">
        <p14:creationId xmlns:p14="http://schemas.microsoft.com/office/powerpoint/2010/main" val="129511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D091E99-3B19-4731-AE4B-67ADA09C4D3A}"/>
              </a:ext>
            </a:extLst>
          </p:cNvPr>
          <p:cNvSpPr>
            <a:spLocks noGrp="1"/>
          </p:cNvSpPr>
          <p:nvPr>
            <p:ph sz="quarter" idx="13"/>
          </p:nvPr>
        </p:nvSpPr>
        <p:spPr/>
        <p:txBody>
          <a:bodyPr/>
          <a:lstStyle/>
          <a:p>
            <a:r>
              <a:rPr lang="en-GB" dirty="0" smtClean="0"/>
              <a:t>Relation part of the RDBMS</a:t>
            </a:r>
          </a:p>
          <a:p>
            <a:r>
              <a:rPr lang="en-GB" dirty="0" smtClean="0"/>
              <a:t>JOINS related to set theory</a:t>
            </a:r>
            <a:endParaRPr lang="en-GB" dirty="0"/>
          </a:p>
          <a:p>
            <a:endParaRPr lang="en-GB" dirty="0" smtClean="0"/>
          </a:p>
          <a:p>
            <a:r>
              <a:rPr lang="en-GB" dirty="0" smtClean="0"/>
              <a:t>INNER JOINS</a:t>
            </a:r>
          </a:p>
          <a:p>
            <a:r>
              <a:rPr lang="en-GB" dirty="0" smtClean="0"/>
              <a:t>LEFT JOINS (LEFT OUTER JOIN)</a:t>
            </a:r>
          </a:p>
          <a:p>
            <a:r>
              <a:rPr lang="en-GB" dirty="0" smtClean="0"/>
              <a:t>RIGHT JOINS (RIGHT OUTER </a:t>
            </a:r>
            <a:r>
              <a:rPr lang="en-GB" dirty="0"/>
              <a:t>JOIN)</a:t>
            </a:r>
          </a:p>
          <a:p>
            <a:r>
              <a:rPr lang="en-GB" dirty="0" smtClean="0"/>
              <a:t>FULL JOIN (LEFT + RIGHT)</a:t>
            </a:r>
          </a:p>
          <a:p>
            <a:r>
              <a:rPr lang="en-GB" dirty="0" smtClean="0"/>
              <a:t>CROSS JOIN</a:t>
            </a:r>
          </a:p>
          <a:p>
            <a:endParaRPr lang="en-GB" dirty="0"/>
          </a:p>
          <a:p>
            <a:r>
              <a:rPr lang="en-GB" dirty="0" smtClean="0"/>
              <a:t>UNION (UNION ALL)</a:t>
            </a:r>
            <a:endParaRPr lang="en-GB" dirty="0"/>
          </a:p>
        </p:txBody>
      </p:sp>
      <p:sp>
        <p:nvSpPr>
          <p:cNvPr id="3" name="Title 2">
            <a:extLst>
              <a:ext uri="{FF2B5EF4-FFF2-40B4-BE49-F238E27FC236}">
                <a16:creationId xmlns="" xmlns:a16="http://schemas.microsoft.com/office/drawing/2014/main" id="{BF0B52E2-9A6A-4F1D-9FEF-EFF140C63379}"/>
              </a:ext>
            </a:extLst>
          </p:cNvPr>
          <p:cNvSpPr>
            <a:spLocks noGrp="1"/>
          </p:cNvSpPr>
          <p:nvPr>
            <p:ph type="title"/>
          </p:nvPr>
        </p:nvSpPr>
        <p:spPr/>
        <p:txBody>
          <a:bodyPr/>
          <a:lstStyle/>
          <a:p>
            <a:r>
              <a:rPr lang="en-GB" dirty="0" smtClean="0"/>
              <a:t>Concept: SQL </a:t>
            </a:r>
            <a:r>
              <a:rPr lang="en-GB" dirty="0" smtClean="0"/>
              <a:t>Joins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068" y="887413"/>
            <a:ext cx="6833294" cy="4969668"/>
          </a:xfrm>
          <a:prstGeom prst="rect">
            <a:avLst/>
          </a:prstGeom>
        </p:spPr>
      </p:pic>
    </p:spTree>
    <p:extLst>
      <p:ext uri="{BB962C8B-B14F-4D97-AF65-F5344CB8AC3E}">
        <p14:creationId xmlns:p14="http://schemas.microsoft.com/office/powerpoint/2010/main" val="33171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D091E99-3B19-4731-AE4B-67ADA09C4D3A}"/>
              </a:ext>
            </a:extLst>
          </p:cNvPr>
          <p:cNvSpPr>
            <a:spLocks noGrp="1"/>
          </p:cNvSpPr>
          <p:nvPr>
            <p:ph sz="quarter" idx="13"/>
          </p:nvPr>
        </p:nvSpPr>
        <p:spPr/>
        <p:txBody>
          <a:bodyPr/>
          <a:lstStyle/>
          <a:p>
            <a:r>
              <a:rPr lang="en-GB" dirty="0" smtClean="0"/>
              <a:t>INNER JOIN:</a:t>
            </a:r>
          </a:p>
          <a:p>
            <a:r>
              <a:rPr lang="en-GB" b="1" dirty="0"/>
              <a:t>SELECT </a:t>
            </a:r>
            <a:r>
              <a:rPr lang="en-GB" dirty="0"/>
              <a:t>*</a:t>
            </a:r>
            <a:br>
              <a:rPr lang="en-GB" dirty="0"/>
            </a:br>
            <a:r>
              <a:rPr lang="en-GB" b="1" dirty="0"/>
              <a:t>FROM </a:t>
            </a:r>
            <a:r>
              <a:rPr lang="en-GB" dirty="0"/>
              <a:t>users u</a:t>
            </a:r>
            <a:br>
              <a:rPr lang="en-GB" dirty="0"/>
            </a:br>
            <a:r>
              <a:rPr lang="en-GB" dirty="0"/>
              <a:t>  </a:t>
            </a:r>
            <a:r>
              <a:rPr lang="en-GB" b="1" dirty="0"/>
              <a:t>INNER JOIN </a:t>
            </a:r>
            <a:r>
              <a:rPr lang="en-GB" dirty="0"/>
              <a:t>countries </a:t>
            </a:r>
            <a:r>
              <a:rPr lang="en-GB" b="1" dirty="0"/>
              <a:t>c</a:t>
            </a:r>
            <a:br>
              <a:rPr lang="en-GB" b="1" dirty="0"/>
            </a:br>
            <a:r>
              <a:rPr lang="en-GB" b="1" dirty="0"/>
              <a:t>    ON </a:t>
            </a:r>
            <a:r>
              <a:rPr lang="en-GB" dirty="0" err="1"/>
              <a:t>u.country_of_nationality</a:t>
            </a:r>
            <a:r>
              <a:rPr lang="en-GB" dirty="0"/>
              <a:t> = </a:t>
            </a:r>
            <a:r>
              <a:rPr lang="en-GB" b="1" dirty="0" err="1"/>
              <a:t>c</a:t>
            </a:r>
            <a:r>
              <a:rPr lang="en-GB" dirty="0" err="1"/>
              <a:t>.code</a:t>
            </a:r>
            <a:r>
              <a:rPr lang="en-GB" dirty="0" smtClean="0"/>
              <a:t>;</a:t>
            </a:r>
          </a:p>
          <a:p>
            <a:endParaRPr lang="en-GB" dirty="0"/>
          </a:p>
          <a:p>
            <a:r>
              <a:rPr lang="en-GB" dirty="0" smtClean="0"/>
              <a:t>LEFT OUTER:</a:t>
            </a:r>
          </a:p>
          <a:p>
            <a:r>
              <a:rPr lang="en-GB" b="1" dirty="0"/>
              <a:t>SELECT </a:t>
            </a:r>
            <a:r>
              <a:rPr lang="en-GB" dirty="0"/>
              <a:t>*</a:t>
            </a:r>
            <a:br>
              <a:rPr lang="en-GB" dirty="0"/>
            </a:br>
            <a:r>
              <a:rPr lang="en-GB" b="1" dirty="0"/>
              <a:t>FROM </a:t>
            </a:r>
            <a:r>
              <a:rPr lang="en-GB" dirty="0"/>
              <a:t>users u</a:t>
            </a:r>
            <a:br>
              <a:rPr lang="en-GB" dirty="0"/>
            </a:br>
            <a:r>
              <a:rPr lang="en-GB" dirty="0"/>
              <a:t>  </a:t>
            </a:r>
            <a:r>
              <a:rPr lang="en-GB" b="1" dirty="0"/>
              <a:t>LEfT OUTER JOIN </a:t>
            </a:r>
            <a:r>
              <a:rPr lang="en-GB" dirty="0"/>
              <a:t>countries </a:t>
            </a:r>
            <a:r>
              <a:rPr lang="en-GB" b="1" dirty="0"/>
              <a:t>c</a:t>
            </a:r>
            <a:br>
              <a:rPr lang="en-GB" b="1" dirty="0"/>
            </a:br>
            <a:r>
              <a:rPr lang="en-GB" b="1" dirty="0"/>
              <a:t>    ON </a:t>
            </a:r>
            <a:r>
              <a:rPr lang="en-GB" dirty="0" err="1"/>
              <a:t>u.country_of_nationality</a:t>
            </a:r>
            <a:r>
              <a:rPr lang="en-GB" dirty="0"/>
              <a:t> = </a:t>
            </a:r>
            <a:r>
              <a:rPr lang="en-GB" b="1" dirty="0" err="1"/>
              <a:t>c</a:t>
            </a:r>
            <a:r>
              <a:rPr lang="en-GB" dirty="0" err="1"/>
              <a:t>.code</a:t>
            </a:r>
            <a:r>
              <a:rPr lang="en-GB" dirty="0"/>
              <a:t>;</a:t>
            </a:r>
            <a:endParaRPr lang="en-GB" dirty="0" smtClean="0"/>
          </a:p>
          <a:p>
            <a:endParaRPr lang="en-GB" dirty="0"/>
          </a:p>
        </p:txBody>
      </p:sp>
      <p:sp>
        <p:nvSpPr>
          <p:cNvPr id="3" name="Title 2">
            <a:extLst>
              <a:ext uri="{FF2B5EF4-FFF2-40B4-BE49-F238E27FC236}">
                <a16:creationId xmlns="" xmlns:a16="http://schemas.microsoft.com/office/drawing/2014/main" id="{BF0B52E2-9A6A-4F1D-9FEF-EFF140C63379}"/>
              </a:ext>
            </a:extLst>
          </p:cNvPr>
          <p:cNvSpPr>
            <a:spLocks noGrp="1"/>
          </p:cNvSpPr>
          <p:nvPr>
            <p:ph type="title"/>
          </p:nvPr>
        </p:nvSpPr>
        <p:spPr/>
        <p:txBody>
          <a:bodyPr/>
          <a:lstStyle/>
          <a:p>
            <a:r>
              <a:rPr lang="en-GB" dirty="0" smtClean="0"/>
              <a:t>SQL Joins 2</a:t>
            </a:r>
            <a:endParaRPr lang="en-GB" dirty="0"/>
          </a:p>
        </p:txBody>
      </p:sp>
    </p:spTree>
    <p:extLst>
      <p:ext uri="{BB962C8B-B14F-4D97-AF65-F5344CB8AC3E}">
        <p14:creationId xmlns:p14="http://schemas.microsoft.com/office/powerpoint/2010/main" val="103874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D091E99-3B19-4731-AE4B-67ADA09C4D3A}"/>
              </a:ext>
            </a:extLst>
          </p:cNvPr>
          <p:cNvSpPr>
            <a:spLocks noGrp="1"/>
          </p:cNvSpPr>
          <p:nvPr>
            <p:ph sz="quarter" idx="13"/>
          </p:nvPr>
        </p:nvSpPr>
        <p:spPr>
          <a:xfrm>
            <a:off x="528638" y="1130861"/>
            <a:ext cx="11125200" cy="5541402"/>
          </a:xfrm>
        </p:spPr>
        <p:txBody>
          <a:bodyPr/>
          <a:lstStyle/>
          <a:p>
            <a:r>
              <a:rPr lang="en-GB" dirty="0" smtClean="0"/>
              <a:t>JOINING on a SUBQUERY with GROUP BY and HAVING clause</a:t>
            </a:r>
          </a:p>
          <a:p>
            <a:endParaRPr lang="en-GB" b="1" dirty="0" smtClean="0"/>
          </a:p>
          <a:p>
            <a:r>
              <a:rPr lang="en-GB" b="1" dirty="0" smtClean="0"/>
              <a:t>SELECT</a:t>
            </a:r>
            <a:r>
              <a:rPr lang="en-GB" b="1" dirty="0"/>
              <a:t/>
            </a:r>
            <a:br>
              <a:rPr lang="en-GB" b="1" dirty="0"/>
            </a:br>
            <a:r>
              <a:rPr lang="en-GB" b="1" dirty="0"/>
              <a:t>  name</a:t>
            </a:r>
            <a:r>
              <a:rPr lang="en-GB" dirty="0"/>
              <a:t>,</a:t>
            </a:r>
            <a:br>
              <a:rPr lang="en-GB" dirty="0"/>
            </a:br>
            <a:r>
              <a:rPr lang="en-GB" dirty="0"/>
              <a:t>  </a:t>
            </a:r>
            <a:r>
              <a:rPr lang="en-GB" dirty="0" err="1"/>
              <a:t>sa.max_loan</a:t>
            </a:r>
            <a:r>
              <a:rPr lang="en-GB" dirty="0"/>
              <a:t/>
            </a:r>
            <a:br>
              <a:rPr lang="en-GB" dirty="0"/>
            </a:br>
            <a:r>
              <a:rPr lang="en-GB" b="1" dirty="0"/>
              <a:t>FROM</a:t>
            </a:r>
            <a:br>
              <a:rPr lang="en-GB" b="1" dirty="0"/>
            </a:br>
            <a:r>
              <a:rPr lang="en-GB" b="1" dirty="0"/>
              <a:t>  </a:t>
            </a:r>
            <a:r>
              <a:rPr lang="en-GB" dirty="0"/>
              <a:t>users u</a:t>
            </a:r>
            <a:br>
              <a:rPr lang="en-GB" dirty="0"/>
            </a:br>
            <a:r>
              <a:rPr lang="en-GB" dirty="0"/>
              <a:t>  </a:t>
            </a:r>
            <a:r>
              <a:rPr lang="en-GB" b="1" dirty="0"/>
              <a:t>INNER JOIN </a:t>
            </a:r>
            <a:r>
              <a:rPr lang="en-GB" dirty="0"/>
              <a:t>(</a:t>
            </a:r>
            <a:r>
              <a:rPr lang="en-GB" b="1" dirty="0"/>
              <a:t>SELECT</a:t>
            </a:r>
            <a:br>
              <a:rPr lang="en-GB" b="1" dirty="0"/>
            </a:br>
            <a:r>
              <a:rPr lang="en-GB" b="1" dirty="0"/>
              <a:t>                </a:t>
            </a:r>
            <a:r>
              <a:rPr lang="en-GB" dirty="0"/>
              <a:t>student_id </a:t>
            </a:r>
            <a:r>
              <a:rPr lang="en-GB" b="1" dirty="0"/>
              <a:t>AS </a:t>
            </a:r>
            <a:r>
              <a:rPr lang="en-GB" dirty="0"/>
              <a:t>id,</a:t>
            </a:r>
            <a:br>
              <a:rPr lang="en-GB" dirty="0"/>
            </a:br>
            <a:r>
              <a:rPr lang="en-GB" dirty="0"/>
              <a:t>                </a:t>
            </a:r>
            <a:r>
              <a:rPr lang="en-GB" i="1" dirty="0"/>
              <a:t>MAX</a:t>
            </a:r>
            <a:r>
              <a:rPr lang="en-GB" dirty="0"/>
              <a:t>(approved_loan_amount) </a:t>
            </a:r>
            <a:r>
              <a:rPr lang="en-GB" b="1" dirty="0"/>
              <a:t>AS </a:t>
            </a:r>
            <a:r>
              <a:rPr lang="en-GB" dirty="0" err="1"/>
              <a:t>max_loan</a:t>
            </a:r>
            <a:r>
              <a:rPr lang="en-GB" dirty="0"/>
              <a:t/>
            </a:r>
            <a:br>
              <a:rPr lang="en-GB" dirty="0"/>
            </a:br>
            <a:r>
              <a:rPr lang="en-GB" dirty="0"/>
              <a:t>              </a:t>
            </a:r>
            <a:r>
              <a:rPr lang="en-GB" b="1" dirty="0"/>
              <a:t>FROM</a:t>
            </a:r>
            <a:br>
              <a:rPr lang="en-GB" b="1" dirty="0"/>
            </a:br>
            <a:r>
              <a:rPr lang="en-GB" b="1" dirty="0"/>
              <a:t>                </a:t>
            </a:r>
            <a:r>
              <a:rPr lang="en-GB" dirty="0" err="1"/>
              <a:t>student_applications</a:t>
            </a:r>
            <a:r>
              <a:rPr lang="en-GB" dirty="0"/>
              <a:t/>
            </a:r>
            <a:br>
              <a:rPr lang="en-GB" dirty="0"/>
            </a:br>
            <a:r>
              <a:rPr lang="en-GB" dirty="0"/>
              <a:t>              </a:t>
            </a:r>
            <a:r>
              <a:rPr lang="en-GB" b="1" dirty="0"/>
              <a:t>GROUP BY</a:t>
            </a:r>
            <a:br>
              <a:rPr lang="en-GB" b="1" dirty="0"/>
            </a:br>
            <a:r>
              <a:rPr lang="en-GB" b="1" dirty="0"/>
              <a:t>                </a:t>
            </a:r>
            <a:r>
              <a:rPr lang="en-GB" dirty="0"/>
              <a:t>student_id</a:t>
            </a:r>
            <a:br>
              <a:rPr lang="en-GB" dirty="0"/>
            </a:br>
            <a:r>
              <a:rPr lang="en-GB" dirty="0"/>
              <a:t>              </a:t>
            </a:r>
            <a:r>
              <a:rPr lang="en-GB" b="1" dirty="0"/>
              <a:t>HAVING </a:t>
            </a:r>
            <a:r>
              <a:rPr lang="en-GB" i="1" dirty="0"/>
              <a:t>MAX</a:t>
            </a:r>
            <a:r>
              <a:rPr lang="en-GB" dirty="0"/>
              <a:t>(approved_loan_amount) </a:t>
            </a:r>
            <a:r>
              <a:rPr lang="en-GB" b="1" dirty="0"/>
              <a:t>IS NOT NULL</a:t>
            </a:r>
            <a:r>
              <a:rPr lang="en-GB" dirty="0"/>
              <a:t>) </a:t>
            </a:r>
            <a:r>
              <a:rPr lang="en-GB" dirty="0" err="1"/>
              <a:t>sa</a:t>
            </a:r>
            <a:r>
              <a:rPr lang="en-GB" dirty="0"/>
              <a:t> </a:t>
            </a:r>
            <a:r>
              <a:rPr lang="en-GB" b="1" dirty="0"/>
              <a:t>ON </a:t>
            </a:r>
            <a:r>
              <a:rPr lang="en-GB" dirty="0" err="1"/>
              <a:t>u.id</a:t>
            </a:r>
            <a:r>
              <a:rPr lang="en-GB" dirty="0"/>
              <a:t> = </a:t>
            </a:r>
            <a:r>
              <a:rPr lang="en-GB" dirty="0" err="1"/>
              <a:t>sa.id</a:t>
            </a:r>
            <a:r>
              <a:rPr lang="en-GB" dirty="0"/>
              <a:t/>
            </a:r>
            <a:br>
              <a:rPr lang="en-GB" dirty="0"/>
            </a:br>
            <a:r>
              <a:rPr lang="en-GB" b="1" dirty="0"/>
              <a:t>WHERE</a:t>
            </a:r>
            <a:br>
              <a:rPr lang="en-GB" b="1" dirty="0"/>
            </a:br>
            <a:r>
              <a:rPr lang="en-GB" b="1" dirty="0"/>
              <a:t>  type </a:t>
            </a:r>
            <a:r>
              <a:rPr lang="en-GB" dirty="0"/>
              <a:t>= 'Student' </a:t>
            </a:r>
            <a:r>
              <a:rPr lang="en-GB" b="1" dirty="0"/>
              <a:t>AND</a:t>
            </a:r>
            <a:br>
              <a:rPr lang="en-GB" b="1" dirty="0"/>
            </a:br>
            <a:r>
              <a:rPr lang="en-GB" b="1" dirty="0"/>
              <a:t>  </a:t>
            </a:r>
            <a:r>
              <a:rPr lang="en-GB" dirty="0" err="1"/>
              <a:t>u.created_at</a:t>
            </a:r>
            <a:r>
              <a:rPr lang="en-GB" dirty="0"/>
              <a:t> &gt; '2017-01-01'</a:t>
            </a:r>
          </a:p>
        </p:txBody>
      </p:sp>
      <p:sp>
        <p:nvSpPr>
          <p:cNvPr id="3" name="Title 2">
            <a:extLst>
              <a:ext uri="{FF2B5EF4-FFF2-40B4-BE49-F238E27FC236}">
                <a16:creationId xmlns="" xmlns:a16="http://schemas.microsoft.com/office/drawing/2014/main" id="{BF0B52E2-9A6A-4F1D-9FEF-EFF140C63379}"/>
              </a:ext>
            </a:extLst>
          </p:cNvPr>
          <p:cNvSpPr>
            <a:spLocks noGrp="1"/>
          </p:cNvSpPr>
          <p:nvPr>
            <p:ph type="title"/>
          </p:nvPr>
        </p:nvSpPr>
        <p:spPr/>
        <p:txBody>
          <a:bodyPr/>
          <a:lstStyle/>
          <a:p>
            <a:r>
              <a:rPr lang="en-GB" dirty="0" smtClean="0"/>
              <a:t>SQL Joins 3</a:t>
            </a:r>
            <a:endParaRPr lang="en-GB" dirty="0"/>
          </a:p>
        </p:txBody>
      </p:sp>
    </p:spTree>
    <p:extLst>
      <p:ext uri="{BB962C8B-B14F-4D97-AF65-F5344CB8AC3E}">
        <p14:creationId xmlns:p14="http://schemas.microsoft.com/office/powerpoint/2010/main" val="17682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D091E99-3B19-4731-AE4B-67ADA09C4D3A}"/>
              </a:ext>
            </a:extLst>
          </p:cNvPr>
          <p:cNvSpPr>
            <a:spLocks noGrp="1"/>
          </p:cNvSpPr>
          <p:nvPr>
            <p:ph sz="quarter" idx="13"/>
          </p:nvPr>
        </p:nvSpPr>
        <p:spPr>
          <a:xfrm>
            <a:off x="528638" y="1130861"/>
            <a:ext cx="11125200" cy="5541402"/>
          </a:xfrm>
        </p:spPr>
        <p:txBody>
          <a:bodyPr/>
          <a:lstStyle/>
          <a:p>
            <a:r>
              <a:rPr lang="en-GB" dirty="0" smtClean="0"/>
              <a:t>Indexing </a:t>
            </a:r>
          </a:p>
          <a:p>
            <a:endParaRPr lang="en-GB" dirty="0"/>
          </a:p>
          <a:p>
            <a:r>
              <a:rPr lang="en-GB" dirty="0" smtClean="0"/>
              <a:t>Constraints:</a:t>
            </a:r>
            <a:endParaRPr lang="en-GB" dirty="0"/>
          </a:p>
          <a:p>
            <a:r>
              <a:rPr lang="en-GB" dirty="0"/>
              <a:t>NOT NULL.</a:t>
            </a:r>
            <a:br>
              <a:rPr lang="en-GB" dirty="0"/>
            </a:br>
            <a:r>
              <a:rPr lang="en-GB" dirty="0"/>
              <a:t>CHECK.</a:t>
            </a:r>
            <a:br>
              <a:rPr lang="en-GB" dirty="0"/>
            </a:br>
            <a:r>
              <a:rPr lang="en-GB" dirty="0"/>
              <a:t>DEFAULT.</a:t>
            </a:r>
            <a:br>
              <a:rPr lang="en-GB" dirty="0"/>
            </a:br>
            <a:r>
              <a:rPr lang="en-GB" dirty="0"/>
              <a:t>UNIQUE.</a:t>
            </a:r>
            <a:br>
              <a:rPr lang="en-GB" dirty="0"/>
            </a:br>
            <a:r>
              <a:rPr lang="en-GB" dirty="0"/>
              <a:t>PRIMARY KEY.</a:t>
            </a:r>
            <a:br>
              <a:rPr lang="en-GB" dirty="0"/>
            </a:br>
            <a:r>
              <a:rPr lang="en-GB" dirty="0"/>
              <a:t>FOREIGN KEY.</a:t>
            </a:r>
          </a:p>
          <a:p>
            <a:endParaRPr lang="en-GB" dirty="0"/>
          </a:p>
        </p:txBody>
      </p:sp>
      <p:sp>
        <p:nvSpPr>
          <p:cNvPr id="3" name="Title 2">
            <a:extLst>
              <a:ext uri="{FF2B5EF4-FFF2-40B4-BE49-F238E27FC236}">
                <a16:creationId xmlns="" xmlns:a16="http://schemas.microsoft.com/office/drawing/2014/main" id="{BF0B52E2-9A6A-4F1D-9FEF-EFF140C63379}"/>
              </a:ext>
            </a:extLst>
          </p:cNvPr>
          <p:cNvSpPr>
            <a:spLocks noGrp="1"/>
          </p:cNvSpPr>
          <p:nvPr>
            <p:ph type="title"/>
          </p:nvPr>
        </p:nvSpPr>
        <p:spPr/>
        <p:txBody>
          <a:bodyPr/>
          <a:lstStyle/>
          <a:p>
            <a:r>
              <a:rPr lang="en-GB" dirty="0" smtClean="0"/>
              <a:t>Concepts: Indexing </a:t>
            </a:r>
            <a:r>
              <a:rPr lang="en-GB" dirty="0" smtClean="0"/>
              <a:t>and constraints</a:t>
            </a:r>
            <a:endParaRPr lang="en-GB" dirty="0"/>
          </a:p>
        </p:txBody>
      </p:sp>
    </p:spTree>
    <p:extLst>
      <p:ext uri="{BB962C8B-B14F-4D97-AF65-F5344CB8AC3E}">
        <p14:creationId xmlns:p14="http://schemas.microsoft.com/office/powerpoint/2010/main" val="211792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D091E99-3B19-4731-AE4B-67ADA09C4D3A}"/>
              </a:ext>
            </a:extLst>
          </p:cNvPr>
          <p:cNvSpPr>
            <a:spLocks noGrp="1"/>
          </p:cNvSpPr>
          <p:nvPr>
            <p:ph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smtClean="0"/>
              <a:t>DB connection </a:t>
            </a:r>
            <a:r>
              <a:rPr lang="en-GB" dirty="0" err="1" smtClean="0"/>
              <a:t>config</a:t>
            </a:r>
            <a:r>
              <a:rPr lang="en-GB" dirty="0" smtClean="0"/>
              <a:t> .</a:t>
            </a:r>
            <a:r>
              <a:rPr lang="en-GB" dirty="0" err="1" smtClean="0"/>
              <a:t>yaml</a:t>
            </a:r>
            <a:r>
              <a:rPr lang="en-GB" dirty="0" smtClean="0"/>
              <a:t> file.</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Ruby mine has good DB connection console.</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In rails will use active record DB migrations to handle DB level operations.</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Postgres vs </a:t>
            </a:r>
            <a:r>
              <a:rPr lang="en-GB" dirty="0" smtClean="0"/>
              <a:t>MySQL</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SQL vs NoSQL</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p:txBody>
      </p:sp>
      <p:sp>
        <p:nvSpPr>
          <p:cNvPr id="3" name="Title 2">
            <a:extLst>
              <a:ext uri="{FF2B5EF4-FFF2-40B4-BE49-F238E27FC236}">
                <a16:creationId xmlns="" xmlns:a16="http://schemas.microsoft.com/office/drawing/2014/main" id="{BF0B52E2-9A6A-4F1D-9FEF-EFF140C63379}"/>
              </a:ext>
            </a:extLst>
          </p:cNvPr>
          <p:cNvSpPr>
            <a:spLocks noGrp="1"/>
          </p:cNvSpPr>
          <p:nvPr>
            <p:ph type="title"/>
          </p:nvPr>
        </p:nvSpPr>
        <p:spPr/>
        <p:txBody>
          <a:bodyPr/>
          <a:lstStyle/>
          <a:p>
            <a:r>
              <a:rPr lang="en-GB" dirty="0" smtClean="0"/>
              <a:t>SQL Extras</a:t>
            </a:r>
            <a:endParaRPr lang="en-GB" dirty="0"/>
          </a:p>
        </p:txBody>
      </p:sp>
    </p:spTree>
    <p:extLst>
      <p:ext uri="{BB962C8B-B14F-4D97-AF65-F5344CB8AC3E}">
        <p14:creationId xmlns:p14="http://schemas.microsoft.com/office/powerpoint/2010/main" val="604316882"/>
      </p:ext>
    </p:extLst>
  </p:cSld>
  <p:clrMapOvr>
    <a:masterClrMapping/>
  </p:clrMapOvr>
</p:sld>
</file>

<file path=ppt/theme/theme1.xml><?xml version="1.0" encoding="utf-8"?>
<a:theme xmlns:a="http://schemas.openxmlformats.org/drawingml/2006/main" name="White">
  <a:themeElements>
    <a:clrScheme name="Prodigy">
      <a:dk1>
        <a:srgbClr val="4A4649"/>
      </a:dk1>
      <a:lt1>
        <a:srgbClr val="FFFFFF"/>
      </a:lt1>
      <a:dk2>
        <a:srgbClr val="4A4649"/>
      </a:dk2>
      <a:lt2>
        <a:srgbClr val="0095DB"/>
      </a:lt2>
      <a:accent1>
        <a:srgbClr val="0095DB"/>
      </a:accent1>
      <a:accent2>
        <a:srgbClr val="00B1EB"/>
      </a:accent2>
      <a:accent3>
        <a:srgbClr val="89D2F6"/>
      </a:accent3>
      <a:accent4>
        <a:srgbClr val="4A4649"/>
      </a:accent4>
      <a:accent5>
        <a:srgbClr val="EC6619"/>
      </a:accent5>
      <a:accent6>
        <a:srgbClr val="918B8F"/>
      </a:accent6>
      <a:hlink>
        <a:srgbClr val="008ECF"/>
      </a:hlink>
      <a:folHlink>
        <a:srgbClr val="868C8C"/>
      </a:folHlink>
    </a:clrScheme>
    <a:fontScheme name="Prodig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a:themeElements>
    <a:clrScheme name="Prodigy">
      <a:dk1>
        <a:srgbClr val="141515"/>
      </a:dk1>
      <a:lt1>
        <a:srgbClr val="FFFFFF"/>
      </a:lt1>
      <a:dk2>
        <a:srgbClr val="4A4649"/>
      </a:dk2>
      <a:lt2>
        <a:srgbClr val="0095DB"/>
      </a:lt2>
      <a:accent1>
        <a:srgbClr val="0095DB"/>
      </a:accent1>
      <a:accent2>
        <a:srgbClr val="00B1EB"/>
      </a:accent2>
      <a:accent3>
        <a:srgbClr val="89D2F6"/>
      </a:accent3>
      <a:accent4>
        <a:srgbClr val="EC6619"/>
      </a:accent4>
      <a:accent5>
        <a:srgbClr val="F58320"/>
      </a:accent5>
      <a:accent6>
        <a:srgbClr val="7F7F7F"/>
      </a:accent6>
      <a:hlink>
        <a:srgbClr val="008ECF"/>
      </a:hlink>
      <a:folHlink>
        <a:srgbClr val="868C8C"/>
      </a:folHlink>
    </a:clrScheme>
    <a:fontScheme name="Prodig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8729</TotalTime>
  <Words>634</Words>
  <Application>Microsoft Macintosh PowerPoint</Application>
  <PresentationFormat>Widescreen</PresentationFormat>
  <Paragraphs>129</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Calibri</vt:lpstr>
      <vt:lpstr>Helvetica</vt:lpstr>
      <vt:lpstr>Lato</vt:lpstr>
      <vt:lpstr>Lato Light</vt:lpstr>
      <vt:lpstr>Lato Medium</vt:lpstr>
      <vt:lpstr>Mangal</vt:lpstr>
      <vt:lpstr>Source Sans Pro</vt:lpstr>
      <vt:lpstr>Arial</vt:lpstr>
      <vt:lpstr>White</vt:lpstr>
      <vt:lpstr>Blue</vt:lpstr>
      <vt:lpstr>SQL Introduction</vt:lpstr>
      <vt:lpstr>What is it?</vt:lpstr>
      <vt:lpstr>SQL Language </vt:lpstr>
      <vt:lpstr>Concepts: Fields &amp; tables</vt:lpstr>
      <vt:lpstr>Concept: SQL Joins</vt:lpstr>
      <vt:lpstr>SQL Joins 2</vt:lpstr>
      <vt:lpstr>SQL Joins 3</vt:lpstr>
      <vt:lpstr>Concepts: Indexing and constraints</vt:lpstr>
      <vt:lpstr>SQL Extras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dc:creator>
  <cp:lastModifiedBy>Russel  Kingwill</cp:lastModifiedBy>
  <cp:revision>470</cp:revision>
  <dcterms:created xsi:type="dcterms:W3CDTF">2016-08-29T16:05:45Z</dcterms:created>
  <dcterms:modified xsi:type="dcterms:W3CDTF">2018-01-19T07:27:12Z</dcterms:modified>
</cp:coreProperties>
</file>