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9" r:id="rId2"/>
    <p:sldId id="346" r:id="rId3"/>
    <p:sldId id="347" r:id="rId4"/>
    <p:sldId id="348" r:id="rId5"/>
    <p:sldId id="349" r:id="rId6"/>
    <p:sldId id="350" r:id="rId7"/>
    <p:sldId id="35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D7D7"/>
    <a:srgbClr val="FFFF99"/>
    <a:srgbClr val="9A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8F3AF-BD69-42EE-87C2-A4EDE4C95439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6FDA8-7BE9-448E-B192-409747B91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55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9D90069-7F1A-4603-BAFB-FF9F9580A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6F55A867-B263-4697-AE67-B4668D251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8320A91-7EE6-44E4-8CC2-85736890E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AA22-4574-4EDA-81DF-6ADE348F8883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2254AC1-586E-4655-BACE-10CBEDDA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D053269-3EEA-4BE5-9EE3-2792C31DC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49B-31DD-4DDE-B268-01341A064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281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CD769D5-31D6-4DA5-ABB5-AB1C6F923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31BDEAF9-FDF8-42EA-A64D-664989469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E660F972-5BFF-4021-96A8-129E5484D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AA22-4574-4EDA-81DF-6ADE348F8883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EB77EB4-D72C-4D03-BA71-0A70192D1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F1CD004-A354-4E86-8D40-1C3B2C9AA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49B-31DD-4DDE-B268-01341A064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22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234A9C13-994C-41FB-BEFE-B0CBBFF4C9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D15411B3-2D29-4A1E-AAA5-515BC8AE3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6DEC1AF-7B4F-404B-A355-F7D0A055C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AA22-4574-4EDA-81DF-6ADE348F8883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C789BD2E-55A2-451A-9CA9-98CA92552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27F09D1-340E-41A7-B66F-395006FE7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49B-31DD-4DDE-B268-01341A064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092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41C4F72-F12B-47E1-8C49-62F4CEDAA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81E16A3-ED0A-4581-8478-1380E84F3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9D24EDC-8FD7-4FB6-95DF-8344D8C2D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AA22-4574-4EDA-81DF-6ADE348F8883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0B70D5B-ECB3-4781-9EEB-05D8418DA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BE14889-6A88-4F66-B829-8C0DE5C00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49B-31DD-4DDE-B268-01341A064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92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A158E14-EC0F-4498-8BE2-DDB246061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F3217901-8AD5-417F-8960-53B338FE5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A0E7F80-DBF8-4C29-9813-5D5AE9615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AA22-4574-4EDA-81DF-6ADE348F8883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687057E-7952-4DE5-A960-1246C5BAD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9F4AC47-8810-452D-B0C4-6BD649391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49B-31DD-4DDE-B268-01341A064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82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43B8C41-7C7F-49F2-BE8D-750AC461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F227813-4746-474B-818D-404CC76587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0185ED6F-97B1-464E-96A2-369937763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0DBDA37E-6BEB-479D-B661-08A6BB5A1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AA22-4574-4EDA-81DF-6ADE348F8883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76AFA373-8A6A-496C-BDDB-37B109BCA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7D09EAE1-70FD-42D8-A8A3-7B832E2F7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49B-31DD-4DDE-B268-01341A064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340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E9BF818-E1C7-4AFA-8F24-475382149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F60D2152-BCCA-49FB-819C-E8DAABE15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62BDF743-17A8-420C-8C97-FA45F5AF3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54F28E93-5360-4277-9647-ED35E4A6A4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D9C64166-E7CA-4824-9F53-C94DC8F6A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05171365-0F50-4423-AFAE-2EDC6E469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AA22-4574-4EDA-81DF-6ADE348F8883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1319AA17-B290-41FD-9809-D180D9C6D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2BD79649-519A-4F14-9345-28CFDA72D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49B-31DD-4DDE-B268-01341A064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8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DF29834-8046-4684-88A4-3B0724A2E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BED08F85-9D39-4439-A62C-F22B4470D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AA22-4574-4EDA-81DF-6ADE348F8883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EC3A855F-B26D-49B0-997D-A71F4EAF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BCB876FC-C84F-4CCC-B2C6-BA4D61529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49B-31DD-4DDE-B268-01341A064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56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CFDE808A-B2C4-4B78-B066-8C5672C40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AA22-4574-4EDA-81DF-6ADE348F8883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EC225E56-C52C-4FFD-8A7C-0AB8FC9D4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8D8C6D6C-984F-4FCE-9429-9777EB019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49B-31DD-4DDE-B268-01341A064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273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AB49A76-B483-4B90-AC7E-6D6029300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29DDC76-65D3-491D-9D67-B0109BA37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5BAE019B-4D13-4407-9271-647A3F92E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C9BC3441-B245-423B-8ED1-19C25C70D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AA22-4574-4EDA-81DF-6ADE348F8883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A304B26C-97ED-4DD3-99DE-F700E2959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A0283B03-56CA-474F-AD29-16E76E2B8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49B-31DD-4DDE-B268-01341A064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778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61E573A-89AB-4377-90E5-4AD7FB23B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DADFDA18-77C5-404C-BA8F-5ECE8EDDE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76F3B968-1B90-46A5-8EF5-B9E52A11E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7E618151-B3EF-4733-A064-5F9D9BBC3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AA22-4574-4EDA-81DF-6ADE348F8883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711876AE-A1E8-4AE2-9F68-95B3D9637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59FDB077-8AA9-4894-B53F-1F7521C9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49B-31DD-4DDE-B268-01341A064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486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28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297960A5-2C4E-4443-8326-A14AB45FC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A4DDB157-BD16-44CF-A895-10E63B299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0E61494-48C8-4F08-90E0-F7436961A5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9AA22-4574-4EDA-81DF-6ADE348F8883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C918F390-605C-4809-AF8C-C64EEF54E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2A47BE8C-E29F-48BA-8189-AF4AAF1FD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0F49B-31DD-4DDE-B268-01341A064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73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46775" y="377071"/>
            <a:ext cx="88984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AMRUPT</a:t>
            </a:r>
            <a:br>
              <a:rPr lang="en-US" sz="2800" dirty="0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</a:br>
            <a:r>
              <a:rPr lang="en-US" sz="2400" dirty="0" smtClean="0">
                <a:solidFill>
                  <a:srgbClr val="0070C0"/>
                </a:solidFill>
                <a:ea typeface="Adobe Gothic Std B" panose="020B0800000000000000" pitchFamily="34" charset="-128"/>
              </a:rPr>
              <a:t>(Animal Movement Research Using Phase-based Trilateration)</a:t>
            </a:r>
            <a:endParaRPr lang="en-US" sz="3200" dirty="0" smtClean="0">
              <a:solidFill>
                <a:srgbClr val="0070C0"/>
              </a:solidFill>
              <a:ea typeface="Adobe Gothic Std B" panose="020B0800000000000000" pitchFamily="34" charset="-128"/>
            </a:endParaRPr>
          </a:p>
        </p:txBody>
      </p:sp>
      <p:pic>
        <p:nvPicPr>
          <p:cNvPr id="3" name="Picture 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3" t="16195" r="10519" b="4093"/>
          <a:stretch/>
        </p:blipFill>
        <p:spPr bwMode="auto">
          <a:xfrm>
            <a:off x="1757050" y="1269623"/>
            <a:ext cx="8677899" cy="52854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4" t="26942" r="8539" b="6892"/>
          <a:stretch/>
        </p:blipFill>
        <p:spPr bwMode="auto">
          <a:xfrm>
            <a:off x="10684810" y="4852"/>
            <a:ext cx="1507189" cy="156770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67" t="24763" r="13752" b="5560"/>
          <a:stretch/>
        </p:blipFill>
        <p:spPr bwMode="auto">
          <a:xfrm>
            <a:off x="0" y="0"/>
            <a:ext cx="1726163" cy="16087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9286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46775" y="460198"/>
            <a:ext cx="8898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Management plan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092" t="25367" r="12470" b="26178"/>
          <a:stretch/>
        </p:blipFill>
        <p:spPr>
          <a:xfrm>
            <a:off x="1" y="1071154"/>
            <a:ext cx="12192000" cy="458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41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46775" y="460198"/>
            <a:ext cx="8898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Management plan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092" t="25367" r="12470" b="26178"/>
          <a:stretch/>
        </p:blipFill>
        <p:spPr>
          <a:xfrm>
            <a:off x="0" y="1096044"/>
            <a:ext cx="7811588" cy="29392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441" y="3019859"/>
            <a:ext cx="5242559" cy="38381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3565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46775" y="86916"/>
            <a:ext cx="8898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Justin Cray, spring 2018 initial goals</a:t>
            </a:r>
            <a:endParaRPr lang="en-US" sz="2800" dirty="0" smtClean="0">
              <a:solidFill>
                <a:srgbClr val="0070C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1258" y="610136"/>
            <a:ext cx="11295017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 smtClean="0"/>
              <a:t>Antenna design: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Determine best type of antenna to use (whip, dipole, COTS PCB)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 smtClean="0"/>
              <a:t>Isotropic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 smtClean="0"/>
              <a:t>Sensitive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/>
              <a:t>P</a:t>
            </a:r>
            <a:r>
              <a:rPr lang="en-US" sz="2000" dirty="0" smtClean="0"/>
              <a:t>hysically robust and high tolerance in manufacturing specs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/>
              <a:t>M</a:t>
            </a:r>
            <a:r>
              <a:rPr lang="en-US" sz="2000" dirty="0" smtClean="0"/>
              <a:t>inimally impacted by being close to other antennas in an array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 smtClean="0"/>
              <a:t>Low cost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/>
              <a:t>A</a:t>
            </a:r>
            <a:r>
              <a:rPr lang="en-US" sz="2000" dirty="0" smtClean="0"/>
              <a:t>ble to receive all potential frequencies to be used (150 MHz - ~300 MHz)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PCB design </a:t>
            </a:r>
            <a:r>
              <a:rPr lang="en-US" sz="2000" dirty="0" smtClean="0"/>
              <a:t>(antenna footprints, LNA, </a:t>
            </a:r>
            <a:r>
              <a:rPr lang="en-US" sz="2000" dirty="0"/>
              <a:t>trace </a:t>
            </a:r>
            <a:r>
              <a:rPr lang="en-US" sz="2000" dirty="0" smtClean="0"/>
              <a:t>specifications, ground plane)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Testing</a:t>
            </a:r>
            <a:endParaRPr lang="en-US" sz="2000" dirty="0"/>
          </a:p>
          <a:p>
            <a:r>
              <a:rPr lang="en-US" sz="2000" b="1" u="sng" dirty="0" smtClean="0"/>
              <a:t>RF switch:</a:t>
            </a:r>
            <a:endParaRPr lang="en-US" sz="2000" b="1" u="sng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Evaluate pros/cons of RF switches</a:t>
            </a:r>
            <a:endParaRPr lang="en-US" sz="2000" dirty="0"/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 smtClean="0"/>
              <a:t>Isolation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 smtClean="0"/>
              <a:t>Insertion loss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 smtClean="0"/>
              <a:t>Switching speed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 smtClean="0"/>
              <a:t>Slew rate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 smtClean="0"/>
              <a:t>Cost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PCB design (RF switch footprint requirements [e.g. isolation to avoid parasitic effects])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Testing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Work with Mei to model required specs for a given level of precision of AOA</a:t>
            </a:r>
            <a:endParaRPr lang="en-US" sz="2000" dirty="0"/>
          </a:p>
        </p:txBody>
      </p:sp>
      <p:sp>
        <p:nvSpPr>
          <p:cNvPr id="3" name="Right Brace 2"/>
          <p:cNvSpPr/>
          <p:nvPr/>
        </p:nvSpPr>
        <p:spPr>
          <a:xfrm>
            <a:off x="10319664" y="896983"/>
            <a:ext cx="269965" cy="5817326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589629" y="3482480"/>
            <a:ext cx="1346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Consult with</a:t>
            </a:r>
            <a:br>
              <a:rPr lang="en-US" dirty="0" smtClean="0"/>
            </a:br>
            <a:r>
              <a:rPr lang="en-US" dirty="0" smtClean="0"/>
              <a:t>Dr. </a:t>
            </a:r>
            <a:r>
              <a:rPr lang="en-US" dirty="0" err="1" smtClean="0"/>
              <a:t>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39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46775" y="86916"/>
            <a:ext cx="8898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Russell Silva, spring 2018 initial goals</a:t>
            </a:r>
            <a:endParaRPr lang="en-US" sz="2800" dirty="0" smtClean="0">
              <a:solidFill>
                <a:srgbClr val="0070C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1258" y="610136"/>
            <a:ext cx="1051124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 smtClean="0"/>
              <a:t>Phase extraction from CC1310: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Determine how to extract I/Q data from CC1310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Plan A: Make contacts with TI to identify correct way to update I/Q data register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Plan B: Work with others in the AMRUPT group to troubleshoot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Work with </a:t>
            </a:r>
            <a:r>
              <a:rPr lang="en-US" sz="2000" dirty="0" err="1" smtClean="0"/>
              <a:t>Peidong</a:t>
            </a:r>
            <a:r>
              <a:rPr lang="en-US" sz="2000" dirty="0" smtClean="0"/>
              <a:t> to determine format of resulting data (is it a binary text file?)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Work with Mei to do RF simulations to determine required sample rate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Can the interrupt be triggered, and buffer be updated and emptied quickly enough? (</a:t>
            </a:r>
            <a:r>
              <a:rPr lang="en-US" sz="2000" b="1" dirty="0" smtClean="0"/>
              <a:t>Highest Nyquist frequency is ~600 MHz!</a:t>
            </a:r>
            <a:r>
              <a:rPr lang="en-US" sz="2000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PCB design (CC1310 footprint, power supply, trace specifications)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Testing</a:t>
            </a:r>
          </a:p>
        </p:txBody>
      </p:sp>
      <p:sp>
        <p:nvSpPr>
          <p:cNvPr id="4" name="Right Brace 3"/>
          <p:cNvSpPr/>
          <p:nvPr/>
        </p:nvSpPr>
        <p:spPr>
          <a:xfrm>
            <a:off x="10302249" y="896983"/>
            <a:ext cx="269965" cy="2267698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572214" y="1707666"/>
            <a:ext cx="1346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Consult with</a:t>
            </a:r>
            <a:br>
              <a:rPr lang="en-US" dirty="0" smtClean="0"/>
            </a:br>
            <a:r>
              <a:rPr lang="en-US" dirty="0" smtClean="0"/>
              <a:t>Dr. </a:t>
            </a:r>
            <a:r>
              <a:rPr lang="en-US" dirty="0" err="1" smtClean="0"/>
              <a:t>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02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46775" y="86916"/>
            <a:ext cx="8898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Peidong</a:t>
            </a:r>
            <a:r>
              <a:rPr lang="en-US" sz="2800" dirty="0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Qi, spring 2018 initial goals</a:t>
            </a:r>
            <a:endParaRPr lang="en-US" sz="2800" dirty="0" smtClean="0">
              <a:solidFill>
                <a:srgbClr val="0070C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1258" y="610136"/>
            <a:ext cx="1051124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 smtClean="0"/>
              <a:t>Transfer of phase data from CC1310 to Raspberry Pi: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Work with Mei </a:t>
            </a:r>
            <a:r>
              <a:rPr lang="en-US" sz="2000" dirty="0" smtClean="0"/>
              <a:t>and Russell to </a:t>
            </a:r>
            <a:r>
              <a:rPr lang="en-US" sz="2000" dirty="0"/>
              <a:t>do RF simulations to determine </a:t>
            </a:r>
            <a:r>
              <a:rPr lang="en-US" sz="2000" dirty="0" smtClean="0"/>
              <a:t>required sample rate (stay above Nyquist frequency) and bit depth (minimize quantization error)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Determine how to transfer data from CC1310 to the Pi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Plan A: UART, if simulations suggests UART speed is sufficient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Plan B: SPI, otherwise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Work with Russell to determine the format of resulting data (is it a binary text file?)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Write program to decode, format, process, and save resulting phase information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PCB design </a:t>
            </a:r>
            <a:r>
              <a:rPr lang="en-US" sz="2000" dirty="0" smtClean="0"/>
              <a:t>(Raspberry Pi shield design, </a:t>
            </a:r>
            <a:r>
              <a:rPr lang="en-US" sz="2000" dirty="0"/>
              <a:t>power supply, trace </a:t>
            </a:r>
            <a:r>
              <a:rPr lang="en-US" sz="2000" dirty="0" smtClean="0"/>
              <a:t>specifications)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Testing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  <p:sp>
        <p:nvSpPr>
          <p:cNvPr id="4" name="Right Brace 3"/>
          <p:cNvSpPr/>
          <p:nvPr/>
        </p:nvSpPr>
        <p:spPr>
          <a:xfrm>
            <a:off x="10302249" y="896982"/>
            <a:ext cx="269965" cy="2673531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572214" y="1707666"/>
            <a:ext cx="1346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Consult with</a:t>
            </a:r>
            <a:br>
              <a:rPr lang="en-US" dirty="0" smtClean="0"/>
            </a:br>
            <a:r>
              <a:rPr lang="en-US" dirty="0" smtClean="0"/>
              <a:t>Dr. </a:t>
            </a:r>
            <a:r>
              <a:rPr lang="en-US" dirty="0" err="1" smtClean="0"/>
              <a:t>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44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46775" y="86916"/>
            <a:ext cx="8898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Mei Yang, spring 2018 initial goals</a:t>
            </a:r>
            <a:endParaRPr lang="en-US" sz="2800" dirty="0" smtClean="0">
              <a:solidFill>
                <a:srgbClr val="0070C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1259" y="610136"/>
            <a:ext cx="103109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 smtClean="0"/>
              <a:t>RF wave reconstruction and simulations: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Work with </a:t>
            </a:r>
            <a:r>
              <a:rPr lang="en-US" sz="2000" dirty="0" err="1" smtClean="0"/>
              <a:t>Peidong</a:t>
            </a:r>
            <a:r>
              <a:rPr lang="en-US" sz="2000" dirty="0" smtClean="0"/>
              <a:t> </a:t>
            </a:r>
            <a:r>
              <a:rPr lang="en-US" sz="2000" dirty="0"/>
              <a:t>and Russell to do RF simulations to determine required sample rate </a:t>
            </a:r>
            <a:r>
              <a:rPr lang="en-US" sz="2000" dirty="0" smtClean="0"/>
              <a:t>(stay </a:t>
            </a:r>
            <a:r>
              <a:rPr lang="en-US" sz="2000" dirty="0"/>
              <a:t>above Nyquist frequency) and bit depth (minimize quantization error</a:t>
            </a:r>
            <a:r>
              <a:rPr lang="en-US" sz="2000" dirty="0" smtClean="0"/>
              <a:t>)</a:t>
            </a:r>
            <a:endParaRPr lang="en-US" sz="2000" b="1" u="sng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Work </a:t>
            </a:r>
            <a:r>
              <a:rPr lang="en-US" sz="2000" dirty="0"/>
              <a:t>with </a:t>
            </a:r>
            <a:r>
              <a:rPr lang="en-US" sz="2000" dirty="0" smtClean="0"/>
              <a:t>Justin to define required RF switching characteristics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Learn Dr. </a:t>
            </a:r>
            <a:r>
              <a:rPr lang="en-US" sz="2000" dirty="0" err="1" smtClean="0"/>
              <a:t>Kan’s</a:t>
            </a:r>
            <a:r>
              <a:rPr lang="en-US" sz="2000" dirty="0" smtClean="0"/>
              <a:t> simulation model and adapt it for our system architecture</a:t>
            </a:r>
            <a:endParaRPr lang="en-US" sz="20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  <p:sp>
        <p:nvSpPr>
          <p:cNvPr id="4" name="Right Brace 3"/>
          <p:cNvSpPr/>
          <p:nvPr/>
        </p:nvSpPr>
        <p:spPr>
          <a:xfrm>
            <a:off x="10302249" y="896983"/>
            <a:ext cx="269965" cy="1297577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572214" y="1222605"/>
            <a:ext cx="1346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Consult with</a:t>
            </a:r>
            <a:br>
              <a:rPr lang="en-US" dirty="0" smtClean="0"/>
            </a:br>
            <a:r>
              <a:rPr lang="en-US" dirty="0" smtClean="0"/>
              <a:t>Dr. </a:t>
            </a:r>
            <a:r>
              <a:rPr lang="en-US" dirty="0" err="1" smtClean="0"/>
              <a:t>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41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4538</TotalTime>
  <Words>439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Adobe Gothic Std B</vt:lpstr>
      <vt:lpstr>Arial</vt:lpstr>
      <vt:lpstr>Calibri</vt:lpstr>
      <vt:lpstr>等线</vt:lpstr>
      <vt:lpstr>等线 Light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peidong qi</dc:creator>
  <cp:lastModifiedBy>Julian</cp:lastModifiedBy>
  <cp:revision>133</cp:revision>
  <dcterms:created xsi:type="dcterms:W3CDTF">2017-10-16T23:51:40Z</dcterms:created>
  <dcterms:modified xsi:type="dcterms:W3CDTF">2018-02-28T14:20:04Z</dcterms:modified>
</cp:coreProperties>
</file>