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485B9-8F3D-4875-B036-63FF5607CC9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B5853-8196-425C-82DC-E28C688B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TDOA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8EB78-424E-A341-9BEA-426F42C248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1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8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5BB6-378B-4EC9-886E-2BEAA265D69F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C24CD-3584-4427-A211-835973D04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4345" y="384603"/>
            <a:ext cx="8703310" cy="4257247"/>
            <a:chOff x="0" y="0"/>
            <a:chExt cx="6205220" cy="3035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592" t="32642" r="68478" b="31320"/>
            <a:stretch/>
          </p:blipFill>
          <p:spPr bwMode="auto">
            <a:xfrm>
              <a:off x="317500" y="0"/>
              <a:ext cx="2653030" cy="17970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9060" t="16524" r="46154" b="49478"/>
            <a:stretch/>
          </p:blipFill>
          <p:spPr bwMode="auto">
            <a:xfrm>
              <a:off x="3067050" y="0"/>
              <a:ext cx="2361565" cy="18224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l="29594" t="53371" r="11218" b="29725"/>
            <a:stretch/>
          </p:blipFill>
          <p:spPr bwMode="auto">
            <a:xfrm>
              <a:off x="0" y="2038350"/>
              <a:ext cx="6205220" cy="9969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762000" y="4641850"/>
            <a:ext cx="10668000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phase differences by comparing the I/Q data of the RF signal received at different CC 1310’s in real time (syncing samples in real time: possible processing delays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?)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angle between I/Q Signal 1 (ph2) 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(Q/I)</a:t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angle between I/Q Signal 2 (ph1) =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atan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(Q/I)</a:t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difference = ph1-ph2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29167" t="15955" r="17734" b="14150"/>
          <a:stretch/>
        </p:blipFill>
        <p:spPr bwMode="auto">
          <a:xfrm>
            <a:off x="1892300" y="634015"/>
            <a:ext cx="8407400" cy="62239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5700" y="245319"/>
            <a:ext cx="914400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I/Q Sample Example Code (http://www.ti.com/lit/an/swra571/swra571.pdf):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/>
          <p:cNvSpPr/>
          <p:nvPr/>
        </p:nvSpPr>
        <p:spPr>
          <a:xfrm>
            <a:off x="1970118" y="1607860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5" name="Left Brace 54"/>
          <p:cNvSpPr/>
          <p:nvPr/>
        </p:nvSpPr>
        <p:spPr>
          <a:xfrm>
            <a:off x="1970118" y="4143149"/>
            <a:ext cx="274320" cy="2053225"/>
          </a:xfrm>
          <a:prstGeom prst="leftBrac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42" y="2313991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642" y="4846595"/>
            <a:ext cx="142750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Watson-Watt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pair 2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63821" y="185858"/>
            <a:ext cx="8044742" cy="6010516"/>
            <a:chOff x="2463821" y="185858"/>
            <a:chExt cx="8044742" cy="6010516"/>
          </a:xfrm>
        </p:grpSpPr>
        <p:sp>
          <p:nvSpPr>
            <p:cNvPr id="4" name="Rectangle 3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2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Local</a:t>
              </a:r>
            </a:p>
            <a:p>
              <a:pPr algn="ctr"/>
              <a:r>
                <a:rPr lang="en-US" sz="1200" dirty="0" smtClean="0"/>
                <a:t>Oscillator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DF Algorithm running on </a:t>
              </a:r>
              <a:r>
                <a:rPr lang="en-US" sz="1200" dirty="0" err="1" smtClean="0"/>
                <a:t>RaspberryPi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37" name="Straight Arrow Connector 36"/>
            <p:cNvCxnSpPr>
              <a:stCxn id="4" idx="3"/>
              <a:endCxn id="4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3"/>
              <a:endCxn id="4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  <a:endCxn id="4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Antenna 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Low Noise</a:t>
              </a:r>
            </a:p>
            <a:p>
              <a:pPr algn="ctr"/>
              <a:r>
                <a:rPr lang="en-US" sz="1200" dirty="0" smtClean="0"/>
                <a:t>Amplifier</a:t>
              </a:r>
              <a:endParaRPr lang="en-US" sz="1200" dirty="0"/>
            </a:p>
          </p:txBody>
        </p:sp>
        <p:cxnSp>
          <p:nvCxnSpPr>
            <p:cNvPr id="51" name="Straight Arrow Connector 50"/>
            <p:cNvCxnSpPr>
              <a:stCxn id="47" idx="3"/>
              <a:endCxn id="49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2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CC1310 4</a:t>
              </a:r>
            </a:p>
          </p:txBody>
        </p:sp>
        <p:cxnSp>
          <p:nvCxnSpPr>
            <p:cNvPr id="12" name="Straight Arrow Connector 11"/>
            <p:cNvCxnSpPr>
              <a:stCxn id="49" idx="6"/>
              <a:endCxn id="38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4" idx="6"/>
              <a:endCxn id="59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6"/>
              <a:endCxn id="61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6" idx="6"/>
              <a:endCxn id="63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38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8" idx="2"/>
              <a:endCxn id="59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9" idx="2"/>
              <a:endCxn id="61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1" idx="2"/>
              <a:endCxn id="63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8" idx="3"/>
              <a:endCxn id="16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59" idx="3"/>
              <a:endCxn id="16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61" idx="3"/>
              <a:endCxn id="16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63" idx="3"/>
              <a:endCxn id="16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45290" y="1650720"/>
              <a:ext cx="1451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i1,q1,rssi1,ID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45290" y="4166111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i3,q3,rssi3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365889" y="2897970"/>
              <a:ext cx="113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i2,q2,rssi2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45290" y="5434500"/>
              <a:ext cx="113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i4,q4,rssi4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8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/>
          <p:cNvSpPr/>
          <p:nvPr/>
        </p:nvSpPr>
        <p:spPr>
          <a:xfrm>
            <a:off x="701655" y="404185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5432936" y="2440686"/>
            <a:ext cx="847433" cy="653144"/>
          </a:xfrm>
          <a:prstGeom prst="rect">
            <a:avLst/>
          </a:prstGeom>
        </p:spPr>
      </p:pic>
      <p:sp>
        <p:nvSpPr>
          <p:cNvPr id="140" name="Oval 139"/>
          <p:cNvSpPr/>
          <p:nvPr/>
        </p:nvSpPr>
        <p:spPr>
          <a:xfrm>
            <a:off x="702356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6" name="Oval 165"/>
          <p:cNvSpPr/>
          <p:nvPr/>
        </p:nvSpPr>
        <p:spPr>
          <a:xfrm>
            <a:off x="9756895" y="461256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2" name="Oval 191"/>
          <p:cNvSpPr/>
          <p:nvPr/>
        </p:nvSpPr>
        <p:spPr>
          <a:xfrm>
            <a:off x="9756895" y="5269262"/>
            <a:ext cx="1886379" cy="10954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288817" y="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1</a:t>
            </a:r>
            <a:endParaRPr lang="en-US" dirty="0"/>
          </a:p>
        </p:txBody>
      </p:sp>
      <p:sp>
        <p:nvSpPr>
          <p:cNvPr id="218" name="TextBox 217"/>
          <p:cNvSpPr txBox="1"/>
          <p:nvPr/>
        </p:nvSpPr>
        <p:spPr>
          <a:xfrm>
            <a:off x="10344057" y="424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 2</a:t>
            </a:r>
            <a:endParaRPr lang="en-US" dirty="0"/>
          </a:p>
        </p:txBody>
      </p:sp>
      <p:sp>
        <p:nvSpPr>
          <p:cNvPr id="219" name="TextBox 218"/>
          <p:cNvSpPr txBox="1"/>
          <p:nvPr/>
        </p:nvSpPr>
        <p:spPr>
          <a:xfrm>
            <a:off x="1319925" y="48551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TRX3</a:t>
            </a:r>
            <a:endParaRPr lang="en-US" dirty="0"/>
          </a:p>
        </p:txBody>
      </p:sp>
      <p:sp>
        <p:nvSpPr>
          <p:cNvPr id="220" name="TextBox 219"/>
          <p:cNvSpPr txBox="1"/>
          <p:nvPr/>
        </p:nvSpPr>
        <p:spPr>
          <a:xfrm>
            <a:off x="10344057" y="4887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0800000" flipV="1">
            <a:off x="282422" y="1543378"/>
            <a:ext cx="791378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 rot="10800000" flipV="1">
            <a:off x="1356694" y="1804461"/>
            <a:ext cx="1076739" cy="5968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Compass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192" idx="2"/>
            <a:endCxn id="225" idx="3"/>
          </p:cNvCxnSpPr>
          <p:nvPr/>
        </p:nvCxnSpPr>
        <p:spPr>
          <a:xfrm flipH="1" flipV="1">
            <a:off x="6772802" y="4320665"/>
            <a:ext cx="2984093" cy="149633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36" y="3683432"/>
            <a:ext cx="1274466" cy="1274466"/>
          </a:xfrm>
          <a:prstGeom prst="rect">
            <a:avLst/>
          </a:prstGeom>
        </p:spPr>
      </p:pic>
      <p:cxnSp>
        <p:nvCxnSpPr>
          <p:cNvPr id="227" name="Straight Arrow Connector 226"/>
          <p:cNvCxnSpPr/>
          <p:nvPr/>
        </p:nvCxnSpPr>
        <p:spPr>
          <a:xfrm flipH="1" flipV="1">
            <a:off x="2640287" y="1145129"/>
            <a:ext cx="2613757" cy="14014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6383720" y="1181463"/>
            <a:ext cx="3101058" cy="125922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6200609" y="2901325"/>
            <a:ext cx="3239881" cy="23550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 rot="10800000" flipV="1">
            <a:off x="4342239" y="4855134"/>
            <a:ext cx="2390797" cy="1018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Trilateration algorithm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Uses RSSI?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/>
              <a:t>Machine learning w/ calibration beacons? </a:t>
            </a:r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2445053" y="3554469"/>
            <a:ext cx="847433" cy="653144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8852634" y="2901325"/>
            <a:ext cx="847433" cy="653144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/>
          <a:srcRect l="20480" t="15123" r="64387" b="64142"/>
          <a:stretch/>
        </p:blipFill>
        <p:spPr>
          <a:xfrm>
            <a:off x="3226415" y="4840414"/>
            <a:ext cx="847433" cy="6531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688" y="2352583"/>
            <a:ext cx="1295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Time-keeping,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</a:t>
            </a:r>
            <a:r>
              <a:rPr lang="en-US" sz="1200" dirty="0" err="1" smtClean="0"/>
              <a:t>txrs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coordination w/ </a:t>
            </a:r>
            <a:r>
              <a:rPr lang="en-US" sz="1200" dirty="0" err="1" smtClean="0"/>
              <a:t>rxrs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localization of </a:t>
            </a:r>
            <a:br>
              <a:rPr lang="en-US" sz="1200" dirty="0" smtClean="0"/>
            </a:br>
            <a:r>
              <a:rPr lang="en-US" sz="1200" dirty="0" smtClean="0"/>
              <a:t>receivers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2" idx="0"/>
            <a:endCxn id="8" idx="4"/>
          </p:cNvCxnSpPr>
          <p:nvPr/>
        </p:nvCxnSpPr>
        <p:spPr>
          <a:xfrm flipH="1" flipV="1">
            <a:off x="678111" y="2140180"/>
            <a:ext cx="154" cy="212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235908" y="2691963"/>
            <a:ext cx="14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Orienting antenna</a:t>
            </a:r>
            <a:br>
              <a:rPr lang="en-US" sz="1200" dirty="0" smtClean="0"/>
            </a:br>
            <a:r>
              <a:rPr lang="en-US" sz="1200" dirty="0" smtClean="0"/>
              <a:t>elements 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0"/>
            <a:endCxn id="113" idx="2"/>
          </p:cNvCxnSpPr>
          <p:nvPr/>
        </p:nvCxnSpPr>
        <p:spPr>
          <a:xfrm flipV="1">
            <a:off x="678111" y="951923"/>
            <a:ext cx="23544" cy="5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1" idx="0"/>
            <a:endCxn id="113" idx="4"/>
          </p:cNvCxnSpPr>
          <p:nvPr/>
        </p:nvCxnSpPr>
        <p:spPr>
          <a:xfrm flipH="1" flipV="1">
            <a:off x="1644845" y="1499660"/>
            <a:ext cx="25021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22" idx="0"/>
            <a:endCxn id="221" idx="4"/>
          </p:cNvCxnSpPr>
          <p:nvPr/>
        </p:nvCxnSpPr>
        <p:spPr>
          <a:xfrm flipH="1" flipV="1">
            <a:off x="1895063" y="2401263"/>
            <a:ext cx="86562" cy="2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5" idx="0"/>
          </p:cNvCxnSpPr>
          <p:nvPr/>
        </p:nvCxnSpPr>
        <p:spPr>
          <a:xfrm flipV="1">
            <a:off x="5537637" y="4688378"/>
            <a:ext cx="232068" cy="16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/>
          <p:cNvSpPr/>
          <p:nvPr/>
        </p:nvSpPr>
        <p:spPr>
          <a:xfrm rot="10800000" flipV="1">
            <a:off x="2621387" y="2025119"/>
            <a:ext cx="1205217" cy="649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Energy harvesting</a:t>
            </a:r>
            <a:endParaRPr lang="en-US" sz="1200" dirty="0"/>
          </a:p>
        </p:txBody>
      </p:sp>
      <p:cxnSp>
        <p:nvCxnSpPr>
          <p:cNvPr id="229" name="Straight Arrow Connector 228"/>
          <p:cNvCxnSpPr>
            <a:stCxn id="223" idx="0"/>
            <a:endCxn id="113" idx="5"/>
          </p:cNvCxnSpPr>
          <p:nvPr/>
        </p:nvCxnSpPr>
        <p:spPr>
          <a:xfrm flipH="1" flipV="1">
            <a:off x="2311780" y="1339231"/>
            <a:ext cx="912215" cy="6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3457929" y="10396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phase-based telemetry receiver system</a:t>
            </a:r>
            <a:endParaRPr lang="en-US" dirty="0"/>
          </a:p>
        </p:txBody>
      </p:sp>
      <p:sp>
        <p:nvSpPr>
          <p:cNvPr id="250" name="Oval 249"/>
          <p:cNvSpPr/>
          <p:nvPr/>
        </p:nvSpPr>
        <p:spPr>
          <a:xfrm>
            <a:off x="5124428" y="1415978"/>
            <a:ext cx="1462543" cy="564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RxTx</a:t>
            </a:r>
            <a:r>
              <a:rPr lang="en-US" sz="1000" dirty="0" smtClean="0"/>
              <a:t> communication protocol</a:t>
            </a:r>
            <a:endParaRPr lang="en-US" sz="1000" dirty="0"/>
          </a:p>
        </p:txBody>
      </p:sp>
      <p:cxnSp>
        <p:nvCxnSpPr>
          <p:cNvPr id="252" name="Straight Connector 251"/>
          <p:cNvCxnSpPr>
            <a:stCxn id="139" idx="0"/>
            <a:endCxn id="250" idx="4"/>
          </p:cNvCxnSpPr>
          <p:nvPr/>
        </p:nvCxnSpPr>
        <p:spPr>
          <a:xfrm flipH="1" flipV="1">
            <a:off x="5855700" y="1980047"/>
            <a:ext cx="953" cy="46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 rot="1572321">
            <a:off x="6361377" y="5387805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Bluetooth / VHF uplink to central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5" name="Straight Arrow Connector 254"/>
          <p:cNvCxnSpPr>
            <a:stCxn id="166" idx="4"/>
            <a:endCxn id="220" idx="0"/>
          </p:cNvCxnSpPr>
          <p:nvPr/>
        </p:nvCxnSpPr>
        <p:spPr>
          <a:xfrm flipH="1">
            <a:off x="10673635" y="1556731"/>
            <a:ext cx="26450" cy="333028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10700084" y="2830462"/>
            <a:ext cx="156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Node-to-node 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VHF uplink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7" name="Straight Arrow Connector 256"/>
          <p:cNvCxnSpPr>
            <a:stCxn id="113" idx="6"/>
            <a:endCxn id="166" idx="2"/>
          </p:cNvCxnSpPr>
          <p:nvPr/>
        </p:nvCxnSpPr>
        <p:spPr>
          <a:xfrm>
            <a:off x="2588034" y="951923"/>
            <a:ext cx="7168861" cy="5707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1078792" y="473295"/>
            <a:ext cx="1126547" cy="841685"/>
            <a:chOff x="2463821" y="185858"/>
            <a:chExt cx="8044742" cy="6010516"/>
          </a:xfrm>
        </p:grpSpPr>
        <p:sp>
          <p:nvSpPr>
            <p:cNvPr id="241" name="Rectangle 240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47" name="Oval 246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49" name="Oval 248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51" name="Straight Arrow Connector 250"/>
            <p:cNvCxnSpPr>
              <a:stCxn id="241" idx="3"/>
              <a:endCxn id="247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242" idx="3"/>
              <a:endCxn id="248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stCxn id="243" idx="3"/>
              <a:endCxn id="249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tangle 258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60" name="Oval 259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61" name="Straight Arrow Connector 260"/>
            <p:cNvCxnSpPr>
              <a:stCxn id="259" idx="3"/>
              <a:endCxn id="260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261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65" name="Straight Arrow Connector 264"/>
            <p:cNvCxnSpPr>
              <a:stCxn id="260" idx="6"/>
              <a:endCxn id="246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47" idx="6"/>
              <a:endCxn id="262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48" idx="6"/>
              <a:endCxn id="263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stCxn id="249" idx="6"/>
              <a:endCxn id="264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44" idx="4"/>
              <a:endCxn id="246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>
              <a:stCxn id="246" idx="2"/>
              <a:endCxn id="262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2" idx="2"/>
              <a:endCxn id="263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63" idx="2"/>
              <a:endCxn id="264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46" idx="3"/>
              <a:endCxn id="245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62" idx="3"/>
              <a:endCxn id="245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/>
            <p:cNvCxnSpPr>
              <a:stCxn id="263" idx="3"/>
              <a:endCxn id="245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Elbow Connector 275"/>
            <p:cNvCxnSpPr>
              <a:stCxn id="264" idx="3"/>
              <a:endCxn id="245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1052745" y="5363246"/>
            <a:ext cx="1126547" cy="841685"/>
            <a:chOff x="2463821" y="185858"/>
            <a:chExt cx="8044742" cy="6010516"/>
          </a:xfrm>
        </p:grpSpPr>
        <p:sp>
          <p:nvSpPr>
            <p:cNvPr id="278" name="Rectangle 277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281" name="Oval 280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87" name="Straight Arrow Connector 286"/>
            <p:cNvCxnSpPr>
              <a:stCxn id="278" idx="3"/>
              <a:endCxn id="284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79" idx="3"/>
              <a:endCxn id="285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0" idx="3"/>
              <a:endCxn id="286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291" name="Oval 290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292" name="Straight Arrow Connector 291"/>
            <p:cNvCxnSpPr>
              <a:stCxn id="290" idx="3"/>
              <a:endCxn id="291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296" name="Straight Arrow Connector 295"/>
            <p:cNvCxnSpPr>
              <a:stCxn id="291" idx="6"/>
              <a:endCxn id="283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84" idx="6"/>
              <a:endCxn id="293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85" idx="6"/>
              <a:endCxn id="294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stCxn id="286" idx="6"/>
              <a:endCxn id="295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81" idx="4"/>
              <a:endCxn id="283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83" idx="2"/>
              <a:endCxn id="293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293" idx="2"/>
              <a:endCxn id="294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4" idx="2"/>
              <a:endCxn id="295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3" idx="3"/>
              <a:endCxn id="282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93" idx="3"/>
              <a:endCxn id="282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/>
            <p:cNvCxnSpPr>
              <a:stCxn id="294" idx="3"/>
              <a:endCxn id="282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Elbow Connector 306"/>
            <p:cNvCxnSpPr>
              <a:stCxn id="295" idx="3"/>
              <a:endCxn id="282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10136811" y="526741"/>
            <a:ext cx="1126547" cy="841685"/>
            <a:chOff x="2463821" y="185858"/>
            <a:chExt cx="8044742" cy="6010516"/>
          </a:xfrm>
        </p:grpSpPr>
        <p:sp>
          <p:nvSpPr>
            <p:cNvPr id="309" name="Rectangle 308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17" name="Oval 316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18" name="Straight Arrow Connector 317"/>
            <p:cNvCxnSpPr>
              <a:stCxn id="309" idx="3"/>
              <a:endCxn id="315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310" idx="3"/>
              <a:endCxn id="316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stCxn id="311" idx="3"/>
              <a:endCxn id="317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22" name="Oval 321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23" name="Straight Arrow Connector 322"/>
            <p:cNvCxnSpPr>
              <a:stCxn id="321" idx="3"/>
              <a:endCxn id="322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Rectangle 323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27" name="Straight Arrow Connector 326"/>
            <p:cNvCxnSpPr>
              <a:stCxn id="322" idx="6"/>
              <a:endCxn id="314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  <a:endCxn id="324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6" idx="6"/>
              <a:endCxn id="325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317" idx="6"/>
              <a:endCxn id="326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312" idx="4"/>
              <a:endCxn id="314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314" idx="2"/>
              <a:endCxn id="324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324" idx="2"/>
              <a:endCxn id="325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325" idx="2"/>
              <a:endCxn id="326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Elbow Connector 334"/>
            <p:cNvCxnSpPr>
              <a:stCxn id="314" idx="3"/>
              <a:endCxn id="313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324" idx="3"/>
              <a:endCxn id="313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Elbow Connector 336"/>
            <p:cNvCxnSpPr>
              <a:stCxn id="325" idx="3"/>
              <a:endCxn id="313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326" idx="3"/>
              <a:endCxn id="313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Group 338"/>
          <p:cNvGrpSpPr/>
          <p:nvPr/>
        </p:nvGrpSpPr>
        <p:grpSpPr>
          <a:xfrm>
            <a:off x="10136811" y="5353450"/>
            <a:ext cx="1126547" cy="841685"/>
            <a:chOff x="2463821" y="185858"/>
            <a:chExt cx="8044742" cy="6010516"/>
          </a:xfrm>
        </p:grpSpPr>
        <p:sp>
          <p:nvSpPr>
            <p:cNvPr id="340" name="Rectangle 339"/>
            <p:cNvSpPr/>
            <p:nvPr/>
          </p:nvSpPr>
          <p:spPr>
            <a:xfrm>
              <a:off x="2463822" y="2945454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2</a:t>
              </a:r>
              <a:endParaRPr lang="en-US" sz="300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463822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3</a:t>
              </a:r>
              <a:endParaRPr lang="en-US" sz="300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463822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4</a:t>
              </a:r>
              <a:endParaRPr lang="en-US" sz="300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235989" y="185858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Local</a:t>
              </a:r>
            </a:p>
            <a:p>
              <a:pPr algn="ctr"/>
              <a:r>
                <a:rPr lang="en-US" sz="100" dirty="0" smtClean="0"/>
                <a:t>Oscillator</a:t>
              </a:r>
              <a:endParaRPr lang="en-US" sz="100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463024" y="2944957"/>
              <a:ext cx="1045539" cy="1913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DF Algorithm running on </a:t>
              </a:r>
              <a:r>
                <a:rPr lang="en-US" sz="100" dirty="0" err="1" smtClean="0"/>
                <a:t>RaspberryPi</a:t>
              </a:r>
              <a:endParaRPr lang="en-US" sz="100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300195" y="1676816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1</a:t>
              </a:r>
            </a:p>
          </p:txBody>
        </p:sp>
        <p:sp>
          <p:nvSpPr>
            <p:cNvPr id="346" name="Oval 345"/>
            <p:cNvSpPr/>
            <p:nvPr/>
          </p:nvSpPr>
          <p:spPr>
            <a:xfrm>
              <a:off x="4282926" y="2875505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7" name="Oval 346"/>
            <p:cNvSpPr/>
            <p:nvPr/>
          </p:nvSpPr>
          <p:spPr>
            <a:xfrm>
              <a:off x="4282926" y="4143149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sp>
          <p:nvSpPr>
            <p:cNvPr id="348" name="Oval 347"/>
            <p:cNvSpPr/>
            <p:nvPr/>
          </p:nvSpPr>
          <p:spPr>
            <a:xfrm>
              <a:off x="4282926" y="5410794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49" name="Straight Arrow Connector 348"/>
            <p:cNvCxnSpPr>
              <a:stCxn id="340" idx="3"/>
              <a:endCxn id="346" idx="2"/>
            </p:cNvCxnSpPr>
            <p:nvPr/>
          </p:nvCxnSpPr>
          <p:spPr>
            <a:xfrm>
              <a:off x="3509361" y="3268295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>
              <a:stCxn id="341" idx="3"/>
              <a:endCxn id="347" idx="2"/>
            </p:cNvCxnSpPr>
            <p:nvPr/>
          </p:nvCxnSpPr>
          <p:spPr>
            <a:xfrm>
              <a:off x="3509361" y="4535939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342" idx="3"/>
              <a:endCxn id="348" idx="2"/>
            </p:cNvCxnSpPr>
            <p:nvPr/>
          </p:nvCxnSpPr>
          <p:spPr>
            <a:xfrm>
              <a:off x="3509361" y="5803584"/>
              <a:ext cx="7735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/>
            <p:cNvSpPr/>
            <p:nvPr/>
          </p:nvSpPr>
          <p:spPr>
            <a:xfrm>
              <a:off x="2463821" y="1677810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Antenna 1</a:t>
              </a:r>
              <a:endParaRPr lang="en-US" sz="300" dirty="0"/>
            </a:p>
          </p:txBody>
        </p:sp>
        <p:sp>
          <p:nvSpPr>
            <p:cNvPr id="353" name="Oval 352"/>
            <p:cNvSpPr/>
            <p:nvPr/>
          </p:nvSpPr>
          <p:spPr>
            <a:xfrm>
              <a:off x="4282926" y="1607860"/>
              <a:ext cx="1173950" cy="785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" dirty="0" smtClean="0"/>
                <a:t>Low Noise</a:t>
              </a:r>
            </a:p>
            <a:p>
              <a:pPr algn="ctr"/>
              <a:r>
                <a:rPr lang="en-US" sz="100" dirty="0" smtClean="0"/>
                <a:t>Amplifier</a:t>
              </a:r>
              <a:endParaRPr lang="en-US" sz="100" dirty="0"/>
            </a:p>
          </p:txBody>
        </p:sp>
        <p:cxnSp>
          <p:nvCxnSpPr>
            <p:cNvPr id="354" name="Straight Arrow Connector 353"/>
            <p:cNvCxnSpPr>
              <a:stCxn id="352" idx="3"/>
              <a:endCxn id="353" idx="2"/>
            </p:cNvCxnSpPr>
            <p:nvPr/>
          </p:nvCxnSpPr>
          <p:spPr>
            <a:xfrm flipV="1">
              <a:off x="3509360" y="2000650"/>
              <a:ext cx="7735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Rectangle 354"/>
            <p:cNvSpPr/>
            <p:nvPr/>
          </p:nvSpPr>
          <p:spPr>
            <a:xfrm>
              <a:off x="6300195" y="2944957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2</a:t>
              </a: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300639" y="4213098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3</a:t>
              </a: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300639" y="5480743"/>
              <a:ext cx="1045539" cy="6456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/>
                <a:t>CC1310 4</a:t>
              </a:r>
            </a:p>
          </p:txBody>
        </p:sp>
        <p:cxnSp>
          <p:nvCxnSpPr>
            <p:cNvPr id="358" name="Straight Arrow Connector 357"/>
            <p:cNvCxnSpPr>
              <a:stCxn id="353" idx="6"/>
              <a:endCxn id="345" idx="1"/>
            </p:cNvCxnSpPr>
            <p:nvPr/>
          </p:nvCxnSpPr>
          <p:spPr>
            <a:xfrm flipV="1">
              <a:off x="5456876" y="1999657"/>
              <a:ext cx="843319" cy="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346" idx="6"/>
              <a:endCxn id="355" idx="1"/>
            </p:cNvCxnSpPr>
            <p:nvPr/>
          </p:nvCxnSpPr>
          <p:spPr>
            <a:xfrm flipV="1">
              <a:off x="5456876" y="3267798"/>
              <a:ext cx="843319" cy="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347" idx="6"/>
              <a:endCxn id="356" idx="1"/>
            </p:cNvCxnSpPr>
            <p:nvPr/>
          </p:nvCxnSpPr>
          <p:spPr>
            <a:xfrm>
              <a:off x="5456876" y="4535939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48" idx="6"/>
              <a:endCxn id="357" idx="1"/>
            </p:cNvCxnSpPr>
            <p:nvPr/>
          </p:nvCxnSpPr>
          <p:spPr>
            <a:xfrm>
              <a:off x="5456876" y="5803584"/>
              <a:ext cx="843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3" idx="4"/>
              <a:endCxn id="345" idx="0"/>
            </p:cNvCxnSpPr>
            <p:nvPr/>
          </p:nvCxnSpPr>
          <p:spPr>
            <a:xfrm>
              <a:off x="6822964" y="971438"/>
              <a:ext cx="1" cy="70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5" idx="2"/>
              <a:endCxn id="355" idx="0"/>
            </p:cNvCxnSpPr>
            <p:nvPr/>
          </p:nvCxnSpPr>
          <p:spPr>
            <a:xfrm>
              <a:off x="6822965" y="2322498"/>
              <a:ext cx="0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5" idx="2"/>
              <a:endCxn id="356" idx="0"/>
            </p:cNvCxnSpPr>
            <p:nvPr/>
          </p:nvCxnSpPr>
          <p:spPr>
            <a:xfrm>
              <a:off x="6822965" y="3590639"/>
              <a:ext cx="444" cy="62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>
              <a:stCxn id="356" idx="2"/>
              <a:endCxn id="357" idx="0"/>
            </p:cNvCxnSpPr>
            <p:nvPr/>
          </p:nvCxnSpPr>
          <p:spPr>
            <a:xfrm>
              <a:off x="6823409" y="4858780"/>
              <a:ext cx="0" cy="62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3"/>
              <a:endCxn id="344" idx="1"/>
            </p:cNvCxnSpPr>
            <p:nvPr/>
          </p:nvCxnSpPr>
          <p:spPr>
            <a:xfrm>
              <a:off x="7345734" y="1999657"/>
              <a:ext cx="2117290" cy="19019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55" idx="3"/>
              <a:endCxn id="344" idx="1"/>
            </p:cNvCxnSpPr>
            <p:nvPr/>
          </p:nvCxnSpPr>
          <p:spPr>
            <a:xfrm>
              <a:off x="7345734" y="3267798"/>
              <a:ext cx="2117290" cy="6338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56" idx="3"/>
              <a:endCxn id="344" idx="1"/>
            </p:cNvCxnSpPr>
            <p:nvPr/>
          </p:nvCxnSpPr>
          <p:spPr>
            <a:xfrm flipV="1">
              <a:off x="7346178" y="3901621"/>
              <a:ext cx="2116846" cy="63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57" idx="3"/>
              <a:endCxn id="344" idx="1"/>
            </p:cNvCxnSpPr>
            <p:nvPr/>
          </p:nvCxnSpPr>
          <p:spPr>
            <a:xfrm flipV="1">
              <a:off x="7346178" y="3901621"/>
              <a:ext cx="2116846" cy="19019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6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1" grpId="0" animBg="1"/>
      <p:bldP spid="235" grpId="0" animBg="1"/>
      <p:bldP spid="2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286</Words>
  <Application>Microsoft Office PowerPoint</Application>
  <PresentationFormat>Widescreen</PresentationFormat>
  <Paragraphs>126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Julian</cp:lastModifiedBy>
  <cp:revision>4</cp:revision>
  <dcterms:created xsi:type="dcterms:W3CDTF">2017-10-31T19:10:22Z</dcterms:created>
  <dcterms:modified xsi:type="dcterms:W3CDTF">2017-11-01T15:21:09Z</dcterms:modified>
</cp:coreProperties>
</file>