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58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0C513-7FB0-4673-B033-BD5528AE49F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DB14-DCB7-407B-92CB-B9B9080D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7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BD2F4-A2CC-4B82-9B2C-CACF87C31F6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2FEB-4C8E-4FF9-8996-B350B5B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5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970118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970118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642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642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63821" y="185858"/>
            <a:ext cx="8044742" cy="6010516"/>
            <a:chOff x="2463821" y="185858"/>
            <a:chExt cx="8044742" cy="6010516"/>
          </a:xfrm>
        </p:grpSpPr>
        <p:sp>
          <p:nvSpPr>
            <p:cNvPr id="4" name="Rectangle 3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</a:t>
              </a:r>
            </a:p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DF Algorithm running on </a:t>
              </a:r>
              <a:r>
                <a:rPr lang="en-US" sz="1200" dirty="0" err="1" smtClean="0"/>
                <a:t>RaspberryPi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4" idx="3"/>
              <a:endCxn id="4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4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  <a:endCxn id="4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1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7" idx="3"/>
              <a:endCxn id="49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4</a:t>
              </a:r>
            </a:p>
          </p:txBody>
        </p:sp>
        <p:cxnSp>
          <p:nvCxnSpPr>
            <p:cNvPr id="12" name="Straight Arrow Connector 11"/>
            <p:cNvCxnSpPr>
              <a:stCxn id="49" idx="6"/>
              <a:endCxn id="38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4" idx="6"/>
              <a:endCxn id="59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6"/>
              <a:endCxn id="61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6" idx="6"/>
              <a:endCxn id="63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38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8" idx="2"/>
              <a:endCxn id="59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9" idx="2"/>
              <a:endCxn id="61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1" idx="2"/>
              <a:endCxn id="63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16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59" idx="3"/>
              <a:endCxn id="16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1" idx="3"/>
              <a:endCxn id="16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3" idx="3"/>
              <a:endCxn id="16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45290" y="1650720"/>
              <a:ext cx="145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i1,q1,rssi1,ID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45290" y="4166111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i3,q3,rssi3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65889" y="2897970"/>
              <a:ext cx="113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i2,q2,rssi2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45290" y="5434500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i4,q4,rssi4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8146" y="272466"/>
            <a:ext cx="482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RESURRECTED; PLAN A 11/14/2017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Process 32"/>
          <p:cNvSpPr/>
          <p:nvPr/>
        </p:nvSpPr>
        <p:spPr>
          <a:xfrm>
            <a:off x="5257685" y="2713478"/>
            <a:ext cx="1364385" cy="2363381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1400934" y="1505221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400934" y="404051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34" y="2282646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334" y="4815250"/>
            <a:ext cx="11569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Watson-Watt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pair 2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4638" y="2842815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4638" y="4110459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4638" y="5378104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95099" y="1366667"/>
            <a:ext cx="1045539" cy="486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DF Algorithm running on </a:t>
            </a:r>
            <a:r>
              <a:rPr lang="en-US" sz="1200" dirty="0" err="1" smtClean="0"/>
              <a:t>RaspberryPi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4" idx="3"/>
            <a:endCxn id="52" idx="3"/>
          </p:cNvCxnSpPr>
          <p:nvPr/>
        </p:nvCxnSpPr>
        <p:spPr>
          <a:xfrm flipV="1">
            <a:off x="2940177" y="3164663"/>
            <a:ext cx="571654" cy="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53" idx="3"/>
          </p:cNvCxnSpPr>
          <p:nvPr/>
        </p:nvCxnSpPr>
        <p:spPr>
          <a:xfrm>
            <a:off x="2940177" y="4433300"/>
            <a:ext cx="562392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54" idx="3"/>
          </p:cNvCxnSpPr>
          <p:nvPr/>
        </p:nvCxnSpPr>
        <p:spPr>
          <a:xfrm>
            <a:off x="2940177" y="5700945"/>
            <a:ext cx="56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94637" y="1575171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Antenna 1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8" idx="3"/>
          </p:cNvCxnSpPr>
          <p:nvPr/>
        </p:nvCxnSpPr>
        <p:spPr>
          <a:xfrm flipV="1">
            <a:off x="2940176" y="1897018"/>
            <a:ext cx="571655" cy="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6" idx="2"/>
            <a:endCxn id="33" idx="0"/>
          </p:cNvCxnSpPr>
          <p:nvPr/>
        </p:nvCxnSpPr>
        <p:spPr>
          <a:xfrm flipH="1">
            <a:off x="5939878" y="2094585"/>
            <a:ext cx="1115" cy="61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>
            <a:off x="3438679" y="143981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438679" y="270746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3429417" y="397959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429417" y="5243745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LNA</a:t>
            </a:r>
            <a:endParaRPr lang="en-US" sz="1600" dirty="0"/>
          </a:p>
        </p:txBody>
      </p:sp>
      <p:sp>
        <p:nvSpPr>
          <p:cNvPr id="26" name="Flowchart: Summing Junction 25"/>
          <p:cNvSpPr/>
          <p:nvPr/>
        </p:nvSpPr>
        <p:spPr>
          <a:xfrm>
            <a:off x="5463692" y="2927832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Summing Junction 59"/>
          <p:cNvSpPr/>
          <p:nvPr/>
        </p:nvSpPr>
        <p:spPr>
          <a:xfrm>
            <a:off x="5463692" y="3985106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224553" y="5136001"/>
            <a:ext cx="1430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Demodulator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&amp; 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IF Mixer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18223" y="1448903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cxnSp>
        <p:nvCxnSpPr>
          <p:cNvPr id="95" name="Elbow Connector 94"/>
          <p:cNvCxnSpPr>
            <a:stCxn id="8" idx="0"/>
          </p:cNvCxnSpPr>
          <p:nvPr/>
        </p:nvCxnSpPr>
        <p:spPr>
          <a:xfrm>
            <a:off x="4426231" y="1897018"/>
            <a:ext cx="831454" cy="815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54" idx="0"/>
          </p:cNvCxnSpPr>
          <p:nvPr/>
        </p:nvCxnSpPr>
        <p:spPr>
          <a:xfrm flipV="1">
            <a:off x="4416969" y="5076860"/>
            <a:ext cx="840716" cy="624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52" idx="0"/>
          </p:cNvCxnSpPr>
          <p:nvPr/>
        </p:nvCxnSpPr>
        <p:spPr>
          <a:xfrm>
            <a:off x="4426231" y="3164663"/>
            <a:ext cx="831454" cy="323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3" idx="0"/>
          </p:cNvCxnSpPr>
          <p:nvPr/>
        </p:nvCxnSpPr>
        <p:spPr>
          <a:xfrm flipV="1">
            <a:off x="4416969" y="4229283"/>
            <a:ext cx="840716" cy="207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906661" y="1366666"/>
            <a:ext cx="1045539" cy="486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126" name="Elbow Connector 125"/>
          <p:cNvCxnSpPr>
            <a:stCxn id="26" idx="6"/>
          </p:cNvCxnSpPr>
          <p:nvPr/>
        </p:nvCxnSpPr>
        <p:spPr>
          <a:xfrm flipV="1">
            <a:off x="6416065" y="1967939"/>
            <a:ext cx="1490596" cy="1436080"/>
          </a:xfrm>
          <a:prstGeom prst="bentConnector3">
            <a:avLst>
              <a:gd name="adj1" fmla="val 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6" idx="6"/>
          </p:cNvCxnSpPr>
          <p:nvPr/>
        </p:nvCxnSpPr>
        <p:spPr>
          <a:xfrm flipV="1">
            <a:off x="6416065" y="2332331"/>
            <a:ext cx="1490596" cy="107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</p:cNvCxnSpPr>
          <p:nvPr/>
        </p:nvCxnSpPr>
        <p:spPr>
          <a:xfrm flipV="1">
            <a:off x="6416065" y="2692911"/>
            <a:ext cx="1490596" cy="711108"/>
          </a:xfrm>
          <a:prstGeom prst="bentConnector3">
            <a:avLst>
              <a:gd name="adj1" fmla="val 68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26" idx="6"/>
          </p:cNvCxnSpPr>
          <p:nvPr/>
        </p:nvCxnSpPr>
        <p:spPr>
          <a:xfrm flipV="1">
            <a:off x="6416065" y="3048465"/>
            <a:ext cx="1490596" cy="355554"/>
          </a:xfrm>
          <a:prstGeom prst="bentConnector3">
            <a:avLst>
              <a:gd name="adj1" fmla="val 8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40176" y="34028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53" name="Elbow Connector 152"/>
          <p:cNvCxnSpPr>
            <a:stCxn id="60" idx="6"/>
          </p:cNvCxnSpPr>
          <p:nvPr/>
        </p:nvCxnSpPr>
        <p:spPr>
          <a:xfrm>
            <a:off x="6416065" y="4461293"/>
            <a:ext cx="1481334" cy="1370340"/>
          </a:xfrm>
          <a:prstGeom prst="bentConnector3">
            <a:avLst>
              <a:gd name="adj1" fmla="val 30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0" idx="6"/>
          </p:cNvCxnSpPr>
          <p:nvPr/>
        </p:nvCxnSpPr>
        <p:spPr>
          <a:xfrm>
            <a:off x="6416065" y="4461293"/>
            <a:ext cx="1490596" cy="101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60" idx="6"/>
          </p:cNvCxnSpPr>
          <p:nvPr/>
        </p:nvCxnSpPr>
        <p:spPr>
          <a:xfrm>
            <a:off x="6416065" y="4461293"/>
            <a:ext cx="1490596" cy="668646"/>
          </a:xfrm>
          <a:prstGeom prst="bentConnector3">
            <a:avLst>
              <a:gd name="adj1" fmla="val 67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60" idx="6"/>
          </p:cNvCxnSpPr>
          <p:nvPr/>
        </p:nvCxnSpPr>
        <p:spPr>
          <a:xfrm>
            <a:off x="6416065" y="4461293"/>
            <a:ext cx="1490596" cy="350933"/>
          </a:xfrm>
          <a:prstGeom prst="bentConnector3">
            <a:avLst>
              <a:gd name="adj1" fmla="val 83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986653" y="409521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595713" y="1632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595713" y="2007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601057" y="236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04975" y="268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604975" y="443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04975" y="4808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610319" y="5167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7614237" y="5487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8948412" y="1366666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948412" y="2061613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948412" y="2756560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8948412" y="345150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8948412" y="4146454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948412" y="4841401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948412" y="5536348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948412" y="6231297"/>
            <a:ext cx="143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897399" y="306994"/>
            <a:ext cx="1051013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CC1310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9399530" y="360644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I/Q</a:t>
            </a:r>
            <a:endParaRPr lang="en-US" dirty="0"/>
          </a:p>
        </p:txBody>
      </p:sp>
      <p:cxnSp>
        <p:nvCxnSpPr>
          <p:cNvPr id="191" name="Elbow Connector 190"/>
          <p:cNvCxnSpPr>
            <a:stCxn id="8" idx="1"/>
            <a:endCxn id="188" idx="1"/>
          </p:cNvCxnSpPr>
          <p:nvPr/>
        </p:nvCxnSpPr>
        <p:spPr>
          <a:xfrm rot="5400000" flipH="1" flipV="1">
            <a:off x="5432212" y="-833345"/>
            <a:ext cx="1002007" cy="3928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44550" y="2594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in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8957743" y="25641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out</a:t>
            </a:r>
            <a:endParaRPr lang="en-US" dirty="0"/>
          </a:p>
        </p:txBody>
      </p:sp>
      <p:cxnSp>
        <p:nvCxnSpPr>
          <p:cNvPr id="195" name="Elbow Connector 194"/>
          <p:cNvCxnSpPr>
            <a:stCxn id="188" idx="3"/>
            <a:endCxn id="16" idx="0"/>
          </p:cNvCxnSpPr>
          <p:nvPr/>
        </p:nvCxnSpPr>
        <p:spPr>
          <a:xfrm>
            <a:off x="8948412" y="629835"/>
            <a:ext cx="1969457" cy="736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08" idx="0"/>
          </p:cNvCxnSpPr>
          <p:nvPr/>
        </p:nvCxnSpPr>
        <p:spPr>
          <a:xfrm>
            <a:off x="8422906" y="952676"/>
            <a:ext cx="6525" cy="4139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423819" y="975005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569167" y="373224"/>
            <a:ext cx="50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569166" y="730898"/>
            <a:ext cx="50385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032129" y="1885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2128" y="54623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675254" y="94764"/>
            <a:ext cx="3409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PLAN B 11/14/2017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5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509"/>
            <a:ext cx="12192000" cy="580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Ian’s idea for solving issue of coherent detection on SDRs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11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Multiple SDRs can be “virtually” synchronized by correcting for offsets in phase rathe</a:t>
            </a:r>
            <a:r>
              <a:rPr lang="en-US" sz="2400" dirty="0" smtClean="0"/>
              <a:t>r than actual synchronization. This is generally known as “</a:t>
            </a:r>
            <a:r>
              <a:rPr lang="en-US" sz="2400" b="1" dirty="0" smtClean="0"/>
              <a:t>equalization</a:t>
            </a:r>
            <a:r>
              <a:rPr lang="en-US" sz="2400" dirty="0" smtClean="0"/>
              <a:t>”</a:t>
            </a:r>
          </a:p>
          <a:p>
            <a:pPr lvl="1"/>
            <a:r>
              <a:rPr lang="en-US" sz="2200" dirty="0" smtClean="0"/>
              <a:t>Ian’s work with Lincoln Labs involved the use of the “</a:t>
            </a:r>
            <a:r>
              <a:rPr lang="en-US" sz="2200" b="1" dirty="0" smtClean="0"/>
              <a:t>method of least squares filtering</a:t>
            </a:r>
            <a:r>
              <a:rPr lang="en-US" sz="2200" dirty="0" smtClean="0"/>
              <a:t>.”</a:t>
            </a:r>
          </a:p>
          <a:p>
            <a:pPr lvl="1"/>
            <a:r>
              <a:rPr lang="en-US" sz="2200" dirty="0" smtClean="0"/>
              <a:t>The method involves the use of a </a:t>
            </a:r>
            <a:r>
              <a:rPr lang="en-US" sz="2200" b="1" dirty="0" smtClean="0"/>
              <a:t>Linear Frequency Modulated (LFM) </a:t>
            </a:r>
            <a:r>
              <a:rPr lang="en-US" sz="2200" dirty="0" smtClean="0"/>
              <a:t>signal and a </a:t>
            </a:r>
            <a:r>
              <a:rPr lang="en-US" sz="2200" b="1" dirty="0" smtClean="0"/>
              <a:t>Finite Impulse Response (FIR) filter</a:t>
            </a:r>
            <a:endParaRPr lang="en-US" sz="2200" b="1" dirty="0" smtClean="0"/>
          </a:p>
          <a:p>
            <a:pPr lvl="1"/>
            <a:r>
              <a:rPr lang="en-US" sz="2200" dirty="0" smtClean="0"/>
              <a:t>This method involves the following basic 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Generate an LFM signal that covers the frequency bandwidth of the RF signals to be received in the system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Feed these signals into the system as close to the antennas as possible so that the LFM signal “sees” all of the same environmental conditions as the real received signals.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Use the method of least squares filtering to calculate the phase offsets of the SDRs with respect to one another (this is likely to be frequency-specific, hence the need for an LFM signal)</a:t>
            </a:r>
            <a:endParaRPr lang="en-US" sz="22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Rapidly switch from the LFM generator to the actual antennas to begin receiving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Accounting for the offsets from calibration process, calculate phase differences between received signals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200" dirty="0" smtClean="0"/>
              <a:t>Repeat 1-5 as needed to avoid excessive drift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37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109" y="33300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LFM</a:t>
            </a:r>
            <a:endParaRPr lang="en-US" dirty="0"/>
          </a:p>
        </p:txBody>
      </p:sp>
      <p:sp>
        <p:nvSpPr>
          <p:cNvPr id="7" name="Flowchart: Summing Junction 6"/>
          <p:cNvSpPr/>
          <p:nvPr/>
        </p:nvSpPr>
        <p:spPr>
          <a:xfrm>
            <a:off x="4157867" y="1808002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2804166" y="1861610"/>
            <a:ext cx="980388" cy="8451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LNA</a:t>
            </a:r>
            <a:endParaRPr lang="en-US" sz="1400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4157866" y="4972607"/>
            <a:ext cx="952373" cy="952373"/>
          </a:xfrm>
          <a:prstGeom prst="flowChartSummingJunct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01809" y="5026214"/>
            <a:ext cx="980388" cy="8451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LNA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516244" y="18323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16244" y="49915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9364" y="1361095"/>
            <a:ext cx="603316" cy="943981"/>
            <a:chOff x="876692" y="1361095"/>
            <a:chExt cx="603316" cy="943981"/>
          </a:xfrm>
        </p:grpSpPr>
        <p:sp>
          <p:nvSpPr>
            <p:cNvPr id="4" name="Isosceles Triangle 3"/>
            <p:cNvSpPr/>
            <p:nvPr/>
          </p:nvSpPr>
          <p:spPr>
            <a:xfrm rot="10800000">
              <a:off x="876692" y="1361095"/>
              <a:ext cx="603316" cy="5200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stCxn id="4" idx="0"/>
            </p:cNvCxnSpPr>
            <p:nvPr/>
          </p:nvCxnSpPr>
          <p:spPr>
            <a:xfrm>
              <a:off x="1178350" y="1881194"/>
              <a:ext cx="0" cy="423882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4651" y="4504814"/>
            <a:ext cx="603316" cy="943981"/>
            <a:chOff x="867264" y="4716755"/>
            <a:chExt cx="603316" cy="943981"/>
          </a:xfrm>
        </p:grpSpPr>
        <p:sp>
          <p:nvSpPr>
            <p:cNvPr id="18" name="Isosceles Triangle 17"/>
            <p:cNvSpPr/>
            <p:nvPr/>
          </p:nvSpPr>
          <p:spPr>
            <a:xfrm rot="10800000">
              <a:off x="867264" y="4716755"/>
              <a:ext cx="603316" cy="5200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>
              <a:off x="1168922" y="5236854"/>
              <a:ext cx="0" cy="423882"/>
            </a:xfrm>
            <a:prstGeom prst="line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111282" y="3543650"/>
            <a:ext cx="1045539" cy="64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 Oscillator</a:t>
            </a:r>
            <a:endParaRPr lang="en-US" sz="1600" dirty="0"/>
          </a:p>
        </p:txBody>
      </p:sp>
      <p:cxnSp>
        <p:nvCxnSpPr>
          <p:cNvPr id="24" name="Straight Connector 23"/>
          <p:cNvCxnSpPr>
            <a:endCxn id="25" idx="2"/>
          </p:cNvCxnSpPr>
          <p:nvPr/>
        </p:nvCxnSpPr>
        <p:spPr>
          <a:xfrm>
            <a:off x="636309" y="2284190"/>
            <a:ext cx="1069942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06251" y="2171067"/>
            <a:ext cx="226245" cy="226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29" idx="2"/>
          </p:cNvCxnSpPr>
          <p:nvPr/>
        </p:nvCxnSpPr>
        <p:spPr>
          <a:xfrm>
            <a:off x="636309" y="5448795"/>
            <a:ext cx="1069942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06251" y="5335672"/>
            <a:ext cx="226245" cy="226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6"/>
            <a:endCxn id="8" idx="3"/>
          </p:cNvCxnSpPr>
          <p:nvPr/>
        </p:nvCxnSpPr>
        <p:spPr>
          <a:xfrm>
            <a:off x="1932496" y="2284190"/>
            <a:ext cx="9392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6"/>
            <a:endCxn id="10" idx="3"/>
          </p:cNvCxnSpPr>
          <p:nvPr/>
        </p:nvCxnSpPr>
        <p:spPr>
          <a:xfrm>
            <a:off x="1932496" y="5448795"/>
            <a:ext cx="93692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405674" y="3674100"/>
            <a:ext cx="226245" cy="226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6" idx="3"/>
            <a:endCxn id="35" idx="2"/>
          </p:cNvCxnSpPr>
          <p:nvPr/>
        </p:nvCxnSpPr>
        <p:spPr>
          <a:xfrm>
            <a:off x="1093509" y="3787223"/>
            <a:ext cx="1312165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0"/>
          </p:cNvCxnSpPr>
          <p:nvPr/>
        </p:nvCxnSpPr>
        <p:spPr>
          <a:xfrm flipH="1" flipV="1">
            <a:off x="2518796" y="2284189"/>
            <a:ext cx="1" cy="138991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4"/>
          </p:cNvCxnSpPr>
          <p:nvPr/>
        </p:nvCxnSpPr>
        <p:spPr>
          <a:xfrm flipH="1">
            <a:off x="2518796" y="3900345"/>
            <a:ext cx="1" cy="154844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9280" y="1653823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isolate LFM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69122" y="5694845"/>
            <a:ext cx="15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isolate LFM</a:t>
            </a:r>
            <a:endParaRPr lang="en-US" dirty="0"/>
          </a:p>
        </p:txBody>
      </p:sp>
      <p:cxnSp>
        <p:nvCxnSpPr>
          <p:cNvPr id="47" name="Straight Connector 46"/>
          <p:cNvCxnSpPr>
            <a:stCxn id="20" idx="0"/>
            <a:endCxn id="7" idx="4"/>
          </p:cNvCxnSpPr>
          <p:nvPr/>
        </p:nvCxnSpPr>
        <p:spPr>
          <a:xfrm flipV="1">
            <a:off x="4634052" y="2760375"/>
            <a:ext cx="2" cy="78327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0" idx="2"/>
            <a:endCxn id="9" idx="0"/>
          </p:cNvCxnSpPr>
          <p:nvPr/>
        </p:nvCxnSpPr>
        <p:spPr>
          <a:xfrm>
            <a:off x="4634052" y="4189332"/>
            <a:ext cx="1" cy="78327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0"/>
            <a:endCxn id="7" idx="2"/>
          </p:cNvCxnSpPr>
          <p:nvPr/>
        </p:nvCxnSpPr>
        <p:spPr>
          <a:xfrm flipV="1">
            <a:off x="3716941" y="2284189"/>
            <a:ext cx="440926" cy="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0"/>
            <a:endCxn id="9" idx="2"/>
          </p:cNvCxnSpPr>
          <p:nvPr/>
        </p:nvCxnSpPr>
        <p:spPr>
          <a:xfrm flipV="1">
            <a:off x="3714584" y="5448794"/>
            <a:ext cx="443282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" idx="6"/>
            <a:endCxn id="11" idx="1"/>
          </p:cNvCxnSpPr>
          <p:nvPr/>
        </p:nvCxnSpPr>
        <p:spPr>
          <a:xfrm>
            <a:off x="5110240" y="2284189"/>
            <a:ext cx="406004" cy="539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9" idx="6"/>
            <a:endCxn id="12" idx="1"/>
          </p:cNvCxnSpPr>
          <p:nvPr/>
        </p:nvCxnSpPr>
        <p:spPr>
          <a:xfrm flipV="1">
            <a:off x="5110239" y="5448793"/>
            <a:ext cx="406005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22715" y="210546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22715" y="526412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11" idx="3"/>
            <a:endCxn id="60" idx="1"/>
          </p:cNvCxnSpPr>
          <p:nvPr/>
        </p:nvCxnSpPr>
        <p:spPr>
          <a:xfrm>
            <a:off x="6430644" y="2289581"/>
            <a:ext cx="292071" cy="5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2" idx="3"/>
            <a:endCxn id="61" idx="1"/>
          </p:cNvCxnSpPr>
          <p:nvPr/>
        </p:nvCxnSpPr>
        <p:spPr>
          <a:xfrm>
            <a:off x="6430644" y="5448793"/>
            <a:ext cx="29207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123326" y="402344"/>
            <a:ext cx="6307318" cy="6152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Overview of equalization architecture</a:t>
            </a:r>
            <a:endParaRPr lang="en-US" sz="32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27942" y="2343968"/>
            <a:ext cx="0" cy="231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927942" y="4656384"/>
            <a:ext cx="3780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61454" y="34054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578365" y="48002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8267307" y="3067542"/>
            <a:ext cx="1197205" cy="119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9464512" y="3067541"/>
            <a:ext cx="1197205" cy="119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661717" y="3067541"/>
            <a:ext cx="1197205" cy="119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/>
          <p:cNvSpPr txBox="1">
            <a:spLocks/>
          </p:cNvSpPr>
          <p:nvPr/>
        </p:nvSpPr>
        <p:spPr>
          <a:xfrm>
            <a:off x="8572104" y="402343"/>
            <a:ext cx="2982020" cy="61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LFM frequency</a:t>
            </a:r>
            <a:endParaRPr lang="en-US" sz="3200" dirty="0"/>
          </a:p>
        </p:txBody>
      </p:sp>
      <p:cxnSp>
        <p:nvCxnSpPr>
          <p:cNvPr id="82" name="Straight Connector 81"/>
          <p:cNvCxnSpPr>
            <a:endCxn id="25" idx="4"/>
          </p:cNvCxnSpPr>
          <p:nvPr/>
        </p:nvCxnSpPr>
        <p:spPr>
          <a:xfrm flipV="1">
            <a:off x="1819373" y="2397312"/>
            <a:ext cx="1" cy="1377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29" idx="0"/>
          </p:cNvCxnSpPr>
          <p:nvPr/>
        </p:nvCxnSpPr>
        <p:spPr>
          <a:xfrm>
            <a:off x="1819373" y="3787222"/>
            <a:ext cx="1" cy="154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3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521</Words>
  <Application>Microsoft Office PowerPoint</Application>
  <PresentationFormat>Widescreen</PresentationFormat>
  <Paragraphs>185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Ian’s idea for solving issue of coherent detection on SDRs</vt:lpstr>
      <vt:lpstr>Overview of equalization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9</cp:revision>
  <dcterms:created xsi:type="dcterms:W3CDTF">2017-11-14T19:52:45Z</dcterms:created>
  <dcterms:modified xsi:type="dcterms:W3CDTF">2017-11-15T17:17:36Z</dcterms:modified>
</cp:coreProperties>
</file>