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67" r:id="rId4"/>
    <p:sldId id="2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1402" y="2004348"/>
            <a:ext cx="915237" cy="56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2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441402" y="3534302"/>
            <a:ext cx="915237" cy="56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41402" y="5133934"/>
            <a:ext cx="915237" cy="56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4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4" idx="3"/>
          </p:cNvCxnSpPr>
          <p:nvPr/>
        </p:nvCxnSpPr>
        <p:spPr>
          <a:xfrm flipV="1">
            <a:off x="4356639" y="2286954"/>
            <a:ext cx="701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6639" y="3816908"/>
            <a:ext cx="701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</p:cNvCxnSpPr>
          <p:nvPr/>
        </p:nvCxnSpPr>
        <p:spPr>
          <a:xfrm flipV="1">
            <a:off x="4356639" y="5414023"/>
            <a:ext cx="730958" cy="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32692" y="509225"/>
            <a:ext cx="915237" cy="56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1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47" idx="3"/>
          </p:cNvCxnSpPr>
          <p:nvPr/>
        </p:nvCxnSpPr>
        <p:spPr>
          <a:xfrm flipV="1">
            <a:off x="4347929" y="791831"/>
            <a:ext cx="730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114" t="27475" r="74524" b="43229"/>
          <a:stretch/>
        </p:blipFill>
        <p:spPr>
          <a:xfrm>
            <a:off x="5078891" y="509225"/>
            <a:ext cx="1506583" cy="12823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/>
          <a:srcRect l="6114" t="27475" r="74524" b="43229"/>
          <a:stretch/>
        </p:blipFill>
        <p:spPr>
          <a:xfrm>
            <a:off x="5078891" y="2004348"/>
            <a:ext cx="1506583" cy="12823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l="6114" t="27475" r="74524" b="43229"/>
          <a:stretch/>
        </p:blipFill>
        <p:spPr>
          <a:xfrm>
            <a:off x="5078890" y="3534301"/>
            <a:ext cx="1506583" cy="12823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l="6114" t="27475" r="74524" b="43229"/>
          <a:stretch/>
        </p:blipFill>
        <p:spPr>
          <a:xfrm>
            <a:off x="5078890" y="5133933"/>
            <a:ext cx="1506583" cy="1282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1000" t="20316" r="41429" b="32763"/>
          <a:stretch/>
        </p:blipFill>
        <p:spPr>
          <a:xfrm>
            <a:off x="85153" y="2071517"/>
            <a:ext cx="3137017" cy="2203635"/>
          </a:xfrm>
          <a:prstGeom prst="rect">
            <a:avLst/>
          </a:prstGeom>
        </p:spPr>
      </p:pic>
      <p:cxnSp>
        <p:nvCxnSpPr>
          <p:cNvPr id="61" name="Elbow Connector 60"/>
          <p:cNvCxnSpPr>
            <a:endCxn id="12" idx="1"/>
          </p:cNvCxnSpPr>
          <p:nvPr/>
        </p:nvCxnSpPr>
        <p:spPr>
          <a:xfrm flipV="1">
            <a:off x="3222170" y="1150400"/>
            <a:ext cx="1856721" cy="1497006"/>
          </a:xfrm>
          <a:prstGeom prst="bentConnector3">
            <a:avLst>
              <a:gd name="adj1" fmla="val 5911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75" idx="1"/>
          </p:cNvCxnSpPr>
          <p:nvPr/>
        </p:nvCxnSpPr>
        <p:spPr>
          <a:xfrm flipV="1">
            <a:off x="3222170" y="2645523"/>
            <a:ext cx="1856721" cy="245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3" idx="3"/>
            <a:endCxn id="76" idx="1"/>
          </p:cNvCxnSpPr>
          <p:nvPr/>
        </p:nvCxnSpPr>
        <p:spPr>
          <a:xfrm>
            <a:off x="3222170" y="3173335"/>
            <a:ext cx="1856720" cy="1002141"/>
          </a:xfrm>
          <a:prstGeom prst="bentConnector3">
            <a:avLst>
              <a:gd name="adj1" fmla="val 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77" idx="1"/>
          </p:cNvCxnSpPr>
          <p:nvPr/>
        </p:nvCxnSpPr>
        <p:spPr>
          <a:xfrm rot="16200000" flipH="1">
            <a:off x="3030127" y="3726344"/>
            <a:ext cx="2240807" cy="1856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19214" t="25759" r="39362" b="23683"/>
          <a:stretch/>
        </p:blipFill>
        <p:spPr>
          <a:xfrm>
            <a:off x="6810104" y="553312"/>
            <a:ext cx="5050463" cy="3467284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167155" y="4702629"/>
            <a:ext cx="3213462" cy="152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82" name="Elbow Connector 81"/>
          <p:cNvCxnSpPr>
            <a:endCxn id="124" idx="3"/>
          </p:cNvCxnSpPr>
          <p:nvPr/>
        </p:nvCxnSpPr>
        <p:spPr>
          <a:xfrm rot="5400000">
            <a:off x="9253614" y="2842592"/>
            <a:ext cx="3751374" cy="149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856210" y="17155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1856210" y="22076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1856210" y="27214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856210" y="32265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5"/>
          <a:srcRect l="33392" t="33343" r="61001" b="63432"/>
          <a:stretch/>
        </p:blipFill>
        <p:spPr>
          <a:xfrm>
            <a:off x="8432096" y="6241001"/>
            <a:ext cx="683580" cy="2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5257685" y="2713478"/>
            <a:ext cx="1364385" cy="2363381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00934" y="1505221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400934" y="404051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4" y="2282646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34" y="4815250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638" y="2842815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638" y="411045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4638" y="537810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95099" y="136666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52" idx="3"/>
          </p:cNvCxnSpPr>
          <p:nvPr/>
        </p:nvCxnSpPr>
        <p:spPr>
          <a:xfrm flipV="1">
            <a:off x="2940177" y="3164663"/>
            <a:ext cx="571654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53" idx="3"/>
          </p:cNvCxnSpPr>
          <p:nvPr/>
        </p:nvCxnSpPr>
        <p:spPr>
          <a:xfrm>
            <a:off x="2940177" y="4433300"/>
            <a:ext cx="562392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2940177" y="5700945"/>
            <a:ext cx="56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4637" y="157517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8" idx="3"/>
          </p:cNvCxnSpPr>
          <p:nvPr/>
        </p:nvCxnSpPr>
        <p:spPr>
          <a:xfrm flipV="1">
            <a:off x="2940176" y="1897018"/>
            <a:ext cx="571655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2"/>
            <a:endCxn id="33" idx="0"/>
          </p:cNvCxnSpPr>
          <p:nvPr/>
        </p:nvCxnSpPr>
        <p:spPr>
          <a:xfrm flipH="1">
            <a:off x="5939878" y="2094585"/>
            <a:ext cx="1115" cy="61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3438679" y="143981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38679" y="270746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429417" y="397959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429417" y="5243745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26" name="Flowchart: Summing Junction 25"/>
          <p:cNvSpPr/>
          <p:nvPr/>
        </p:nvSpPr>
        <p:spPr>
          <a:xfrm>
            <a:off x="5463692" y="292783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Summing Junction 59"/>
          <p:cNvSpPr/>
          <p:nvPr/>
        </p:nvSpPr>
        <p:spPr>
          <a:xfrm>
            <a:off x="5463692" y="3985106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4553" y="5136001"/>
            <a:ext cx="143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Demodulator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IF Mixer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18223" y="144890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95" name="Elbow Connector 94"/>
          <p:cNvCxnSpPr>
            <a:stCxn id="8" idx="0"/>
          </p:cNvCxnSpPr>
          <p:nvPr/>
        </p:nvCxnSpPr>
        <p:spPr>
          <a:xfrm>
            <a:off x="4426231" y="1897018"/>
            <a:ext cx="831454" cy="8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4" idx="0"/>
          </p:cNvCxnSpPr>
          <p:nvPr/>
        </p:nvCxnSpPr>
        <p:spPr>
          <a:xfrm flipV="1">
            <a:off x="4416969" y="5076860"/>
            <a:ext cx="840716" cy="62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2" idx="0"/>
          </p:cNvCxnSpPr>
          <p:nvPr/>
        </p:nvCxnSpPr>
        <p:spPr>
          <a:xfrm>
            <a:off x="4426231" y="3164663"/>
            <a:ext cx="831454" cy="323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3" idx="0"/>
          </p:cNvCxnSpPr>
          <p:nvPr/>
        </p:nvCxnSpPr>
        <p:spPr>
          <a:xfrm flipV="1">
            <a:off x="4416969" y="4229283"/>
            <a:ext cx="840716" cy="20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06661" y="1366666"/>
            <a:ext cx="1045539" cy="48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126" name="Elbow Connector 125"/>
          <p:cNvCxnSpPr>
            <a:stCxn id="26" idx="6"/>
          </p:cNvCxnSpPr>
          <p:nvPr/>
        </p:nvCxnSpPr>
        <p:spPr>
          <a:xfrm flipV="1">
            <a:off x="6416065" y="1967939"/>
            <a:ext cx="1490596" cy="1436080"/>
          </a:xfrm>
          <a:prstGeom prst="bentConnector3">
            <a:avLst>
              <a:gd name="adj1" fmla="val 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6" idx="6"/>
          </p:cNvCxnSpPr>
          <p:nvPr/>
        </p:nvCxnSpPr>
        <p:spPr>
          <a:xfrm flipV="1">
            <a:off x="6416065" y="2332331"/>
            <a:ext cx="1490596" cy="107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</p:cNvCxnSpPr>
          <p:nvPr/>
        </p:nvCxnSpPr>
        <p:spPr>
          <a:xfrm flipV="1">
            <a:off x="6416065" y="2692911"/>
            <a:ext cx="1490596" cy="711108"/>
          </a:xfrm>
          <a:prstGeom prst="bentConnector3">
            <a:avLst>
              <a:gd name="adj1" fmla="val 68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6" idx="6"/>
          </p:cNvCxnSpPr>
          <p:nvPr/>
        </p:nvCxnSpPr>
        <p:spPr>
          <a:xfrm flipV="1">
            <a:off x="6416065" y="3048465"/>
            <a:ext cx="1490596" cy="355554"/>
          </a:xfrm>
          <a:prstGeom prst="bent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0176" y="34028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3" name="Elbow Connector 152"/>
          <p:cNvCxnSpPr>
            <a:stCxn id="60" idx="6"/>
          </p:cNvCxnSpPr>
          <p:nvPr/>
        </p:nvCxnSpPr>
        <p:spPr>
          <a:xfrm>
            <a:off x="6416065" y="4461293"/>
            <a:ext cx="1481334" cy="1370340"/>
          </a:xfrm>
          <a:prstGeom prst="bentConnector3">
            <a:avLst>
              <a:gd name="adj1" fmla="val 30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0" idx="6"/>
          </p:cNvCxnSpPr>
          <p:nvPr/>
        </p:nvCxnSpPr>
        <p:spPr>
          <a:xfrm>
            <a:off x="6416065" y="4461293"/>
            <a:ext cx="1490596" cy="10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0" idx="6"/>
          </p:cNvCxnSpPr>
          <p:nvPr/>
        </p:nvCxnSpPr>
        <p:spPr>
          <a:xfrm>
            <a:off x="6416065" y="4461293"/>
            <a:ext cx="1490596" cy="668646"/>
          </a:xfrm>
          <a:prstGeom prst="bentConnector3">
            <a:avLst>
              <a:gd name="adj1" fmla="val 6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60" idx="6"/>
          </p:cNvCxnSpPr>
          <p:nvPr/>
        </p:nvCxnSpPr>
        <p:spPr>
          <a:xfrm>
            <a:off x="6416065" y="4461293"/>
            <a:ext cx="1490596" cy="350933"/>
          </a:xfrm>
          <a:prstGeom prst="bentConnector3">
            <a:avLst>
              <a:gd name="adj1" fmla="val 8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986653" y="40952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5713" y="1632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595713" y="2007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01057" y="236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04975" y="268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604975" y="443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04975" y="4808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610319" y="51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7614237" y="548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8948412" y="1366666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948412" y="2061613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948412" y="275656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948412" y="345150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48412" y="414645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948412" y="4841401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48412" y="5536348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48412" y="623129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897399" y="306994"/>
            <a:ext cx="1051013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CC1310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99530" y="36064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</a:t>
            </a:r>
            <a:endParaRPr lang="en-US" dirty="0"/>
          </a:p>
        </p:txBody>
      </p:sp>
      <p:cxnSp>
        <p:nvCxnSpPr>
          <p:cNvPr id="191" name="Elbow Connector 190"/>
          <p:cNvCxnSpPr>
            <a:stCxn id="8" idx="1"/>
            <a:endCxn id="188" idx="1"/>
          </p:cNvCxnSpPr>
          <p:nvPr/>
        </p:nvCxnSpPr>
        <p:spPr>
          <a:xfrm rot="5400000" flipH="1" flipV="1">
            <a:off x="5432212" y="-833345"/>
            <a:ext cx="1002007" cy="3928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44550" y="2594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in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8957743" y="25641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out</a:t>
            </a:r>
            <a:endParaRPr lang="en-US" dirty="0"/>
          </a:p>
        </p:txBody>
      </p:sp>
      <p:cxnSp>
        <p:nvCxnSpPr>
          <p:cNvPr id="195" name="Elbow Connector 194"/>
          <p:cNvCxnSpPr>
            <a:stCxn id="188" idx="3"/>
            <a:endCxn id="16" idx="0"/>
          </p:cNvCxnSpPr>
          <p:nvPr/>
        </p:nvCxnSpPr>
        <p:spPr>
          <a:xfrm>
            <a:off x="8948412" y="629835"/>
            <a:ext cx="1969457" cy="73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08" idx="0"/>
          </p:cNvCxnSpPr>
          <p:nvPr/>
        </p:nvCxnSpPr>
        <p:spPr>
          <a:xfrm>
            <a:off x="8422906" y="952676"/>
            <a:ext cx="6525" cy="413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423819" y="975005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45161" y="49658"/>
            <a:ext cx="271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ABANDONED </a:t>
            </a:r>
            <a:r>
              <a:rPr lang="en-US" sz="3600" dirty="0" smtClean="0">
                <a:solidFill>
                  <a:srgbClr val="FF0000"/>
                </a:solidFill>
              </a:rPr>
              <a:t>3/10/2018</a:t>
            </a:r>
          </a:p>
        </p:txBody>
      </p:sp>
    </p:spTree>
    <p:extLst>
      <p:ext uri="{BB962C8B-B14F-4D97-AF65-F5344CB8AC3E}">
        <p14:creationId xmlns:p14="http://schemas.microsoft.com/office/powerpoint/2010/main" val="11260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970118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970118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42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642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63821" y="185858"/>
            <a:ext cx="8044742" cy="6010516"/>
            <a:chOff x="2463821" y="185858"/>
            <a:chExt cx="8044742" cy="6010516"/>
          </a:xfrm>
        </p:grpSpPr>
        <p:sp>
          <p:nvSpPr>
            <p:cNvPr id="4" name="Rectangle 3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4" idx="3"/>
              <a:endCxn id="4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4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  <a:endCxn id="4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7" idx="3"/>
              <a:endCxn id="49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4</a:t>
              </a:r>
            </a:p>
          </p:txBody>
        </p:sp>
        <p:cxnSp>
          <p:nvCxnSpPr>
            <p:cNvPr id="12" name="Straight Arrow Connector 11"/>
            <p:cNvCxnSpPr>
              <a:stCxn id="49" idx="6"/>
              <a:endCxn id="38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4" idx="6"/>
              <a:endCxn id="59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6"/>
              <a:endCxn id="61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6"/>
              <a:endCxn id="63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38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8" idx="2"/>
              <a:endCxn id="59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9" idx="2"/>
              <a:endCxn id="61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" idx="2"/>
              <a:endCxn id="63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16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9" idx="3"/>
              <a:endCxn id="16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1" idx="3"/>
              <a:endCxn id="16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3" idx="3"/>
              <a:endCxn id="16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45290" y="1650720"/>
              <a:ext cx="145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i1,q1,rssi1,ID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45290" y="4166111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i3,q3,rssi3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5889" y="2897970"/>
              <a:ext cx="11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i2,q2,rssi2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45290" y="5434500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i4,q4,rssi4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8147" y="272466"/>
            <a:ext cx="271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ABANDONED 11/10/2017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299</Words>
  <Application>Microsoft Office PowerPoint</Application>
  <PresentationFormat>Widescreen</PresentationFormat>
  <Paragraphs>166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66</cp:revision>
  <dcterms:created xsi:type="dcterms:W3CDTF">2017-10-16T23:51:40Z</dcterms:created>
  <dcterms:modified xsi:type="dcterms:W3CDTF">2018-03-10T17:05:18Z</dcterms:modified>
</cp:coreProperties>
</file>