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e0ca30c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e0ca30c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e0ca30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e0ca30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e0ca30c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e0ca30c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e0ca30c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e0ca30c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Team Design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Dering, Peter Russell, Dana Greene, Matthew Bell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1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Diagrams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865" y="756775"/>
            <a:ext cx="5632275" cy="42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Sequence diagrams</a:t>
            </a:r>
            <a:endParaRPr sz="3000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925" y="1145750"/>
            <a:ext cx="335648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25" y="1145750"/>
            <a:ext cx="386913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2551"/>
            <a:ext cx="9143999" cy="37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Update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Visually improved</a:t>
            </a:r>
            <a:r>
              <a:rPr lang="en" sz="1900"/>
              <a:t> website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Universal CSS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Consistent banner across all </a:t>
            </a:r>
            <a:r>
              <a:rPr lang="en" sz="1700"/>
              <a:t>web pages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Consistent colors and text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Issues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major issues yet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