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A5482F-7F00-48A9-B54D-C7FEA185A89D}">
  <a:tblStyle styleId="{B9A5482F-7F00-48A9-B54D-C7FEA185A8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896e4752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896e4752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896e475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896e475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896e475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896e475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2896e475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2896e475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 Dering, Peter Russell, Matthew Bell, and Dana Greene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Process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Started with getting our requirements down by </a:t>
            </a:r>
            <a:r>
              <a:rPr lang="en" sz="1500"/>
              <a:t>getting details from customer about product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Designed front end prototype on paper then coded into HTML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Started backend by creating database classes (models) for users and recipes then populating them with variables and functions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Added create account, login, and logout; Made profile page dynamic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Added create recipe, linked all pages, and finished dynamic URL patterns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 search function and make search results page display searched recipes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Complete SRS document and launch site to be available with link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COSI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Learning new languages; difficult to learn good practices and code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Github 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Merge conflicts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Complicated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lot of small problems that caused a lot of debugging hassle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Django is not friendly </a:t>
            </a:r>
            <a:r>
              <a:rPr lang="en"/>
              <a:t>with storing lists in a database; had to rework our models midway through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and Incomplete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79775"/>
            <a:ext cx="70305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Incomplete: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Ratings and comments connected to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Editing of pantry, recipe, and account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Timer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Still have some more front end details to polish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Complete: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pages linked and perform their intended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Adding users and recipes to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Searching the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4294967295" type="title"/>
          </p:nvPr>
        </p:nvSpPr>
        <p:spPr>
          <a:xfrm>
            <a:off x="308450" y="149546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Requirements update...</a:t>
            </a:r>
            <a:endParaRPr sz="2000"/>
          </a:p>
        </p:txBody>
      </p:sp>
      <p:graphicFrame>
        <p:nvGraphicFramePr>
          <p:cNvPr id="302" name="Google Shape;302;p17"/>
          <p:cNvGraphicFramePr/>
          <p:nvPr/>
        </p:nvGraphicFramePr>
        <p:xfrm>
          <a:off x="304600" y="809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{B9A5482F-7F00-48A9-B54D-C7FEA185A89D}</a:tableStyleId>
              </a:tblPr>
              <a:tblGrid>
                <a:gridCol w="2420500"/>
                <a:gridCol w="2121300"/>
                <a:gridCol w="1996500"/>
                <a:gridCol w="1996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Requirement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Developers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an account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account page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Alex, Peter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Login/Logout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 screen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Alex, Dana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Create/Delete recipes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 hub page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Alex, Peter, Matt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Search/filter recipes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Homepage/search results page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Nearly </a:t>
                      </a:r>
                      <a:r>
                        <a:rPr lang="en"/>
                        <a:t>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1FF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</a:t>
                      </a:r>
                      <a:r>
                        <a:rPr lang="en"/>
                        <a:t>, Peter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 recipes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recipe page/your recipes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 and comment on recipes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recipe page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Matt, Peter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