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5A4039-0233-4F87-A9CE-1253C27F8725}">
  <a:tblStyle styleId="{1A5A4039-0233-4F87-A9CE-1253C27F87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9ba80e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9ba80e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9ba80e49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9ba80e4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Team Mid-Semester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Dering, Peter Russell, Dana Greene, Matthew Bell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304600" y="768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{1A5A4039-0233-4F87-A9CE-1253C27F8725}</a:tableStyleId>
              </a:tblPr>
              <a:tblGrid>
                <a:gridCol w="2420500"/>
                <a:gridCol w="2121300"/>
                <a:gridCol w="1996500"/>
                <a:gridCol w="1996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Requirement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Status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Developers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an account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account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Peter, Alex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Login/Logout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Login screen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Create/Edit/Delete recipes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hub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Dana, Peter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Search/filter recipes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Homepage/search results page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Alex, Peter, Matt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recipe page/your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Matt, Alex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and comment on recipes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recipe 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Partially complete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Matt, Dana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do…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Complete front end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database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database to </a:t>
            </a:r>
            <a:r>
              <a:rPr lang="en" sz="1600"/>
              <a:t>front end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