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1876A2-A5D4-4025-B330-F4B64F5F57C2}">
  <a:tblStyle styleId="{C61876A2-A5D4-4025-B330-F4B64F5F57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 Greene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df06f690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df06f690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df06f690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df06f690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df06f6904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df06f6904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Matt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df06f690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df06f690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Matt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df06f6904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df06f6904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Matt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ddcbc7f9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ddcbc7f9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fc0baa78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fc0baa78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 Greene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c0baa78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c0baa78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 Russell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f06f69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df06f69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 Russell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18ec746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18ec746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Dering</a:t>
            </a:r>
            <a:endParaRPr/>
          </a:p>
          <a:p>
            <a:pPr indent="0" lvl="0" marL="0" rtl="0" algn="l">
              <a:spcBef>
                <a:spcPts val="0"/>
              </a:spcBef>
              <a:spcAft>
                <a:spcPts val="0"/>
              </a:spcAft>
              <a:buNone/>
            </a:pPr>
            <a:r>
              <a:rPr lang="en"/>
              <a:t>Minimum viable product: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df06f69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df06f6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Dering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ddcbc7f9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ddcbc7f9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Bell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df06f690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df06f690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df06f690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df06f690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slide" Target="/ppt/slid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1.xml"/><Relationship Id="rId6" Type="http://schemas.openxmlformats.org/officeDocument/2006/relationships/slide" Target="/ppt/slides/slide8.xml"/><Relationship Id="rId7" Type="http://schemas.openxmlformats.org/officeDocument/2006/relationships/slide" Target="/ppt/slides/slide13.xml"/></Relationships>
</file>

<file path=ppt/slides/_rels/slide12.xml.rels><?xml version="1.0" encoding="UTF-8" standalone="yes"?><Relationships xmlns="http://schemas.openxmlformats.org/package/2006/relationships"><Relationship Id="rId11" Type="http://schemas.openxmlformats.org/officeDocument/2006/relationships/slide" Target="/ppt/slides/slide14.xml"/><Relationship Id="rId10" Type="http://schemas.openxmlformats.org/officeDocument/2006/relationships/slide" Target="/ppt/slides/slide14.xml"/><Relationship Id="rId13" Type="http://schemas.openxmlformats.org/officeDocument/2006/relationships/slide" Target="/ppt/slides/slide11.xml"/><Relationship Id="rId12" Type="http://schemas.openxmlformats.org/officeDocument/2006/relationships/slide" Target="/ppt/slides/slide9.xml"/><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slide" Target="/ppt/slides/slide8.xml"/><Relationship Id="rId4" Type="http://schemas.openxmlformats.org/officeDocument/2006/relationships/slide" Target="/ppt/slides/slide14.xml"/><Relationship Id="rId9" Type="http://schemas.openxmlformats.org/officeDocument/2006/relationships/slide" Target="/ppt/slides/slide14.xml"/><Relationship Id="rId14" Type="http://schemas.openxmlformats.org/officeDocument/2006/relationships/slide" Target="/ppt/slides/slide8.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14.xml"/><Relationship Id="rId8" Type="http://schemas.openxmlformats.org/officeDocument/2006/relationships/slide" Target="/ppt/slides/slide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slide" Target="/ppt/slides/slide8.xml"/><Relationship Id="rId4" Type="http://schemas.openxmlformats.org/officeDocument/2006/relationships/slide" Target="/ppt/slides/slide11.xml"/><Relationship Id="rId5" Type="http://schemas.openxmlformats.org/officeDocument/2006/relationships/slide" Target="/ppt/slides/slide9.xml"/><Relationship Id="rId6" Type="http://schemas.openxmlformats.org/officeDocument/2006/relationships/slide" Target="/ppt/slides/slide11.xml"/><Relationship Id="rId7" Type="http://schemas.openxmlformats.org/officeDocument/2006/relationships/slide" Target="/ppt/slid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11.xml"/><Relationship Id="rId6" Type="http://schemas.openxmlformats.org/officeDocument/2006/relationships/slide" Target="/ppt/slid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slide" Target="/ppt/slides/slide9.xml"/><Relationship Id="rId10" Type="http://schemas.openxmlformats.org/officeDocument/2006/relationships/slide" Target="/ppt/slides/slide9.xml"/><Relationship Id="rId13" Type="http://schemas.openxmlformats.org/officeDocument/2006/relationships/slide" Target="/ppt/slides/slide12.xml"/><Relationship Id="rId12" Type="http://schemas.openxmlformats.org/officeDocument/2006/relationships/slide" Target="/ppt/slides/slide9.xml"/><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slide" Target="/ppt/slides/slide10.xml"/><Relationship Id="rId4" Type="http://schemas.openxmlformats.org/officeDocument/2006/relationships/slide" Target="/ppt/slides/slide9.xml"/><Relationship Id="rId9" Type="http://schemas.openxmlformats.org/officeDocument/2006/relationships/slide" Target="/ppt/slides/slide9.xml"/><Relationship Id="rId5" Type="http://schemas.openxmlformats.org/officeDocument/2006/relationships/slide" Target="/ppt/slides/slide11.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slide" Target="/ppt/slides/slide8.xml"/><Relationship Id="rId4" Type="http://schemas.openxmlformats.org/officeDocument/2006/relationships/slide" Target="/ppt/slides/slide1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Recipe Buddy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Alex Dering, Peter Russell, Matthew Bell, and Dana Greene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a:hlinkClick action="ppaction://hlinksldjump" r:id="rId3"/>
          </p:cNvPr>
          <p:cNvSpPr/>
          <p:nvPr/>
        </p:nvSpPr>
        <p:spPr>
          <a:xfrm>
            <a:off x="0" y="0"/>
            <a:ext cx="900300" cy="6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Home</a:t>
            </a:r>
            <a:endParaRPr/>
          </a:p>
        </p:txBody>
      </p:sp>
      <p:sp>
        <p:nvSpPr>
          <p:cNvPr id="164" name="Google Shape;164;p22"/>
          <p:cNvSpPr/>
          <p:nvPr/>
        </p:nvSpPr>
        <p:spPr>
          <a:xfrm>
            <a:off x="2870850" y="684600"/>
            <a:ext cx="3402300" cy="40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4505875" y="1516950"/>
            <a:ext cx="16407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2997425" y="1487100"/>
            <a:ext cx="142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Username:</a:t>
            </a:r>
            <a:endParaRPr sz="2000">
              <a:latin typeface="Lato"/>
              <a:ea typeface="Lato"/>
              <a:cs typeface="Lato"/>
              <a:sym typeface="Lato"/>
            </a:endParaRPr>
          </a:p>
        </p:txBody>
      </p:sp>
      <p:sp>
        <p:nvSpPr>
          <p:cNvPr id="167" name="Google Shape;167;p22"/>
          <p:cNvSpPr/>
          <p:nvPr/>
        </p:nvSpPr>
        <p:spPr>
          <a:xfrm>
            <a:off x="4505875" y="2483850"/>
            <a:ext cx="16407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nvSpPr>
        <p:spPr>
          <a:xfrm>
            <a:off x="2997425" y="2454000"/>
            <a:ext cx="142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Password:</a:t>
            </a:r>
            <a:endParaRPr sz="2000">
              <a:latin typeface="Lato"/>
              <a:ea typeface="Lato"/>
              <a:cs typeface="Lato"/>
              <a:sym typeface="Lato"/>
            </a:endParaRPr>
          </a:p>
        </p:txBody>
      </p:sp>
      <p:sp>
        <p:nvSpPr>
          <p:cNvPr id="169" name="Google Shape;169;p22"/>
          <p:cNvSpPr/>
          <p:nvPr/>
        </p:nvSpPr>
        <p:spPr>
          <a:xfrm>
            <a:off x="3981750" y="3512850"/>
            <a:ext cx="1180500" cy="594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Login</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a:hlinkClick action="ppaction://hlinksldjump" r:id="rId3"/>
          </p:cNvPr>
          <p:cNvSpPr/>
          <p:nvPr/>
        </p:nvSpPr>
        <p:spPr>
          <a:xfrm>
            <a:off x="0" y="0"/>
            <a:ext cx="900300" cy="6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Home</a:t>
            </a:r>
            <a:endParaRPr/>
          </a:p>
        </p:txBody>
      </p:sp>
      <p:sp>
        <p:nvSpPr>
          <p:cNvPr id="175" name="Google Shape;175;p23"/>
          <p:cNvSpPr/>
          <p:nvPr/>
        </p:nvSpPr>
        <p:spPr>
          <a:xfrm>
            <a:off x="488325" y="1084800"/>
            <a:ext cx="2039100" cy="19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176" name="Google Shape;176;p23"/>
          <p:cNvSpPr/>
          <p:nvPr/>
        </p:nvSpPr>
        <p:spPr>
          <a:xfrm>
            <a:off x="4821700" y="1084800"/>
            <a:ext cx="3420000" cy="32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nvSpPr>
        <p:spPr>
          <a:xfrm>
            <a:off x="576415" y="1223227"/>
            <a:ext cx="18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1</a:t>
            </a:r>
            <a:endParaRPr>
              <a:latin typeface="Lato"/>
              <a:ea typeface="Lato"/>
              <a:cs typeface="Lato"/>
              <a:sym typeface="Lato"/>
            </a:endParaRPr>
          </a:p>
        </p:txBody>
      </p:sp>
      <p:sp>
        <p:nvSpPr>
          <p:cNvPr id="178" name="Google Shape;178;p23"/>
          <p:cNvSpPr txBox="1"/>
          <p:nvPr/>
        </p:nvSpPr>
        <p:spPr>
          <a:xfrm>
            <a:off x="1068925" y="684600"/>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My Recipes</a:t>
            </a:r>
            <a:endParaRPr b="1" u="sng">
              <a:latin typeface="Lato"/>
              <a:ea typeface="Lato"/>
              <a:cs typeface="Lato"/>
              <a:sym typeface="Lato"/>
            </a:endParaRPr>
          </a:p>
        </p:txBody>
      </p:sp>
      <p:sp>
        <p:nvSpPr>
          <p:cNvPr id="179" name="Google Shape;179;p23"/>
          <p:cNvSpPr txBox="1"/>
          <p:nvPr/>
        </p:nvSpPr>
        <p:spPr>
          <a:xfrm>
            <a:off x="3939350" y="4600700"/>
            <a:ext cx="64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More&gt;&gt;</a:t>
            </a:r>
            <a:endParaRPr sz="1000" u="sng">
              <a:latin typeface="Lato"/>
              <a:ea typeface="Lato"/>
              <a:cs typeface="Lato"/>
              <a:sym typeface="Lato"/>
            </a:endParaRPr>
          </a:p>
        </p:txBody>
      </p:sp>
      <p:sp>
        <p:nvSpPr>
          <p:cNvPr id="180" name="Google Shape;180;p23"/>
          <p:cNvSpPr txBox="1"/>
          <p:nvPr/>
        </p:nvSpPr>
        <p:spPr>
          <a:xfrm>
            <a:off x="4821700" y="684600"/>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My Pantry</a:t>
            </a:r>
            <a:endParaRPr b="1" u="sng">
              <a:latin typeface="Lato"/>
              <a:ea typeface="Lato"/>
              <a:cs typeface="Lato"/>
              <a:sym typeface="Lato"/>
            </a:endParaRPr>
          </a:p>
        </p:txBody>
      </p:sp>
      <p:sp>
        <p:nvSpPr>
          <p:cNvPr id="181" name="Google Shape;181;p23"/>
          <p:cNvSpPr txBox="1"/>
          <p:nvPr/>
        </p:nvSpPr>
        <p:spPr>
          <a:xfrm>
            <a:off x="4915625" y="1269275"/>
            <a:ext cx="3309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Utensils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Utensil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Utensil 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Utensil 3</a:t>
            </a:r>
            <a:endParaRPr>
              <a:latin typeface="Lato"/>
              <a:ea typeface="Lato"/>
              <a:cs typeface="Lato"/>
              <a:sym typeface="Lato"/>
            </a:endParaRPr>
          </a:p>
          <a:p>
            <a:pPr indent="0" lvl="0" marL="0" rtl="0" algn="l">
              <a:spcBef>
                <a:spcPts val="0"/>
              </a:spcBef>
              <a:spcAft>
                <a:spcPts val="0"/>
              </a:spcAft>
              <a:buNone/>
            </a:pPr>
            <a:r>
              <a:rPr lang="en" sz="1000" u="sng">
                <a:latin typeface="Lato"/>
                <a:ea typeface="Lato"/>
                <a:cs typeface="Lato"/>
                <a:sym typeface="Lato"/>
              </a:rPr>
              <a:t>View all&gt;&gt;</a:t>
            </a:r>
            <a:endParaRPr sz="1000" u="sng">
              <a:latin typeface="Lato"/>
              <a:ea typeface="Lato"/>
              <a:cs typeface="Lato"/>
              <a:sym typeface="Lato"/>
            </a:endParaRPr>
          </a:p>
        </p:txBody>
      </p:sp>
      <p:sp>
        <p:nvSpPr>
          <p:cNvPr id="182" name="Google Shape;182;p23"/>
          <p:cNvSpPr txBox="1"/>
          <p:nvPr/>
        </p:nvSpPr>
        <p:spPr>
          <a:xfrm>
            <a:off x="4932100" y="2773950"/>
            <a:ext cx="3309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Ingredients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Ingredient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Ingredient 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Ingredient 3</a:t>
            </a:r>
            <a:endParaRPr>
              <a:latin typeface="Lato"/>
              <a:ea typeface="Lato"/>
              <a:cs typeface="Lato"/>
              <a:sym typeface="Lato"/>
            </a:endParaRPr>
          </a:p>
          <a:p>
            <a:pPr indent="0" lvl="0" marL="0" rtl="0" algn="l">
              <a:spcBef>
                <a:spcPts val="0"/>
              </a:spcBef>
              <a:spcAft>
                <a:spcPts val="0"/>
              </a:spcAft>
              <a:buNone/>
            </a:pPr>
            <a:r>
              <a:rPr lang="en" sz="1000" u="sng">
                <a:latin typeface="Lato"/>
                <a:ea typeface="Lato"/>
                <a:cs typeface="Lato"/>
                <a:sym typeface="Lato"/>
              </a:rPr>
              <a:t>View all&gt;&gt;</a:t>
            </a:r>
            <a:endParaRPr sz="1000" u="sng">
              <a:latin typeface="Lato"/>
              <a:ea typeface="Lato"/>
              <a:cs typeface="Lato"/>
              <a:sym typeface="Lato"/>
            </a:endParaRPr>
          </a:p>
        </p:txBody>
      </p:sp>
      <p:sp>
        <p:nvSpPr>
          <p:cNvPr id="183" name="Google Shape;183;p23"/>
          <p:cNvSpPr txBox="1"/>
          <p:nvPr/>
        </p:nvSpPr>
        <p:spPr>
          <a:xfrm>
            <a:off x="2958750" y="164800"/>
            <a:ext cx="3226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latin typeface="Lato"/>
                <a:ea typeface="Lato"/>
                <a:cs typeface="Lato"/>
                <a:sym typeface="Lato"/>
              </a:rPr>
              <a:t>Username</a:t>
            </a:r>
            <a:endParaRPr b="1" sz="1600" u="sng">
              <a:latin typeface="Lato"/>
              <a:ea typeface="Lato"/>
              <a:cs typeface="Lato"/>
              <a:sym typeface="Lato"/>
            </a:endParaRPr>
          </a:p>
        </p:txBody>
      </p:sp>
      <p:sp>
        <p:nvSpPr>
          <p:cNvPr id="184" name="Google Shape;184;p23"/>
          <p:cNvSpPr txBox="1"/>
          <p:nvPr/>
        </p:nvSpPr>
        <p:spPr>
          <a:xfrm>
            <a:off x="488325" y="2395195"/>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Rating      	          Comments</a:t>
            </a:r>
            <a:endParaRPr sz="1100">
              <a:latin typeface="Lato"/>
              <a:ea typeface="Lato"/>
              <a:cs typeface="Lato"/>
              <a:sym typeface="Lato"/>
            </a:endParaRPr>
          </a:p>
        </p:txBody>
      </p:sp>
      <p:sp>
        <p:nvSpPr>
          <p:cNvPr id="185" name="Google Shape;185;p23"/>
          <p:cNvSpPr/>
          <p:nvPr/>
        </p:nvSpPr>
        <p:spPr>
          <a:xfrm>
            <a:off x="2619382" y="1084800"/>
            <a:ext cx="2039100" cy="19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186" name="Google Shape;186;p23"/>
          <p:cNvSpPr txBox="1"/>
          <p:nvPr/>
        </p:nvSpPr>
        <p:spPr>
          <a:xfrm>
            <a:off x="2707472" y="1223227"/>
            <a:ext cx="18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2</a:t>
            </a:r>
            <a:endParaRPr>
              <a:latin typeface="Lato"/>
              <a:ea typeface="Lato"/>
              <a:cs typeface="Lato"/>
              <a:sym typeface="Lato"/>
            </a:endParaRPr>
          </a:p>
        </p:txBody>
      </p:sp>
      <p:sp>
        <p:nvSpPr>
          <p:cNvPr id="187" name="Google Shape;187;p23"/>
          <p:cNvSpPr txBox="1"/>
          <p:nvPr/>
        </p:nvSpPr>
        <p:spPr>
          <a:xfrm>
            <a:off x="2619382" y="2395195"/>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Rating      	          Comments</a:t>
            </a:r>
            <a:endParaRPr sz="1100">
              <a:latin typeface="Lato"/>
              <a:ea typeface="Lato"/>
              <a:cs typeface="Lato"/>
              <a:sym typeface="Lato"/>
            </a:endParaRPr>
          </a:p>
        </p:txBody>
      </p:sp>
      <p:sp>
        <p:nvSpPr>
          <p:cNvPr id="188" name="Google Shape;188;p23"/>
          <p:cNvSpPr/>
          <p:nvPr/>
        </p:nvSpPr>
        <p:spPr>
          <a:xfrm>
            <a:off x="488325" y="3123738"/>
            <a:ext cx="2039100" cy="19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189" name="Google Shape;189;p23"/>
          <p:cNvSpPr txBox="1"/>
          <p:nvPr/>
        </p:nvSpPr>
        <p:spPr>
          <a:xfrm>
            <a:off x="576415" y="3262105"/>
            <a:ext cx="18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3</a:t>
            </a:r>
            <a:endParaRPr>
              <a:latin typeface="Lato"/>
              <a:ea typeface="Lato"/>
              <a:cs typeface="Lato"/>
              <a:sym typeface="Lato"/>
            </a:endParaRPr>
          </a:p>
        </p:txBody>
      </p:sp>
      <p:sp>
        <p:nvSpPr>
          <p:cNvPr id="190" name="Google Shape;190;p23"/>
          <p:cNvSpPr txBox="1"/>
          <p:nvPr/>
        </p:nvSpPr>
        <p:spPr>
          <a:xfrm>
            <a:off x="488325" y="4434074"/>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Rating      	          Comments</a:t>
            </a:r>
            <a:endParaRPr sz="1100">
              <a:latin typeface="Lato"/>
              <a:ea typeface="Lato"/>
              <a:cs typeface="Lato"/>
              <a:sym typeface="Lato"/>
            </a:endParaRPr>
          </a:p>
        </p:txBody>
      </p:sp>
      <p:sp>
        <p:nvSpPr>
          <p:cNvPr id="191" name="Google Shape;191;p23"/>
          <p:cNvSpPr/>
          <p:nvPr/>
        </p:nvSpPr>
        <p:spPr>
          <a:xfrm>
            <a:off x="2619382" y="3123738"/>
            <a:ext cx="2039100" cy="19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192" name="Google Shape;192;p23"/>
          <p:cNvSpPr txBox="1"/>
          <p:nvPr/>
        </p:nvSpPr>
        <p:spPr>
          <a:xfrm>
            <a:off x="2707472" y="3262105"/>
            <a:ext cx="18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4</a:t>
            </a:r>
            <a:endParaRPr>
              <a:latin typeface="Lato"/>
              <a:ea typeface="Lato"/>
              <a:cs typeface="Lato"/>
              <a:sym typeface="Lato"/>
            </a:endParaRPr>
          </a:p>
        </p:txBody>
      </p:sp>
      <p:sp>
        <p:nvSpPr>
          <p:cNvPr id="193" name="Google Shape;193;p23"/>
          <p:cNvSpPr txBox="1"/>
          <p:nvPr/>
        </p:nvSpPr>
        <p:spPr>
          <a:xfrm>
            <a:off x="2619382" y="4434074"/>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Rating      	          Comments</a:t>
            </a:r>
            <a:endParaRPr sz="1100">
              <a:latin typeface="Lato"/>
              <a:ea typeface="Lato"/>
              <a:cs typeface="Lato"/>
              <a:sym typeface="Lato"/>
            </a:endParaRPr>
          </a:p>
        </p:txBody>
      </p:sp>
      <p:sp>
        <p:nvSpPr>
          <p:cNvPr id="194" name="Google Shape;194;p23">
            <a:hlinkClick action="ppaction://hlinksldjump" r:id="rId4"/>
          </p:cNvPr>
          <p:cNvSpPr/>
          <p:nvPr/>
        </p:nvSpPr>
        <p:spPr>
          <a:xfrm>
            <a:off x="7554900" y="0"/>
            <a:ext cx="1589100" cy="85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action="ppaction://hlinksldjump" r:id="rId5"/>
              </a:rPr>
              <a:t>My profile</a:t>
            </a:r>
            <a:endParaRPr/>
          </a:p>
          <a:p>
            <a:pPr indent="0" lvl="0" marL="0" rtl="0" algn="ctr">
              <a:spcBef>
                <a:spcPts val="0"/>
              </a:spcBef>
              <a:spcAft>
                <a:spcPts val="0"/>
              </a:spcAft>
              <a:buNone/>
            </a:pPr>
            <a:r>
              <a:rPr lang="en" u="sng">
                <a:solidFill>
                  <a:schemeClr val="hlink"/>
                </a:solidFill>
                <a:hlinkClick action="ppaction://hlinksldjump" r:id="rId6"/>
              </a:rPr>
              <a:t>Logout</a:t>
            </a:r>
            <a:endParaRPr/>
          </a:p>
        </p:txBody>
      </p:sp>
      <p:sp>
        <p:nvSpPr>
          <p:cNvPr id="195" name="Google Shape;195;p23"/>
          <p:cNvSpPr txBox="1"/>
          <p:nvPr/>
        </p:nvSpPr>
        <p:spPr>
          <a:xfrm>
            <a:off x="481925" y="2665745"/>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Share</a:t>
            </a:r>
            <a:r>
              <a:rPr lang="en" sz="1100">
                <a:latin typeface="Lato"/>
                <a:ea typeface="Lato"/>
                <a:cs typeface="Lato"/>
                <a:sym typeface="Lato"/>
              </a:rPr>
              <a:t>      	                         Edit</a:t>
            </a:r>
            <a:endParaRPr sz="1100">
              <a:latin typeface="Lato"/>
              <a:ea typeface="Lato"/>
              <a:cs typeface="Lato"/>
              <a:sym typeface="Lato"/>
            </a:endParaRPr>
          </a:p>
        </p:txBody>
      </p:sp>
      <p:sp>
        <p:nvSpPr>
          <p:cNvPr id="196" name="Google Shape;196;p23"/>
          <p:cNvSpPr txBox="1"/>
          <p:nvPr/>
        </p:nvSpPr>
        <p:spPr>
          <a:xfrm>
            <a:off x="2612975" y="2665745"/>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Share      	                         Edit</a:t>
            </a:r>
            <a:endParaRPr sz="1100">
              <a:latin typeface="Lato"/>
              <a:ea typeface="Lato"/>
              <a:cs typeface="Lato"/>
              <a:sym typeface="Lato"/>
            </a:endParaRPr>
          </a:p>
        </p:txBody>
      </p:sp>
      <p:sp>
        <p:nvSpPr>
          <p:cNvPr id="197" name="Google Shape;197;p23"/>
          <p:cNvSpPr txBox="1"/>
          <p:nvPr/>
        </p:nvSpPr>
        <p:spPr>
          <a:xfrm>
            <a:off x="488325" y="4669945"/>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Share      	                         Edit</a:t>
            </a:r>
            <a:endParaRPr sz="1100">
              <a:latin typeface="Lato"/>
              <a:ea typeface="Lato"/>
              <a:cs typeface="Lato"/>
              <a:sym typeface="Lato"/>
            </a:endParaRPr>
          </a:p>
        </p:txBody>
      </p:sp>
      <p:sp>
        <p:nvSpPr>
          <p:cNvPr id="198" name="Google Shape;198;p23"/>
          <p:cNvSpPr txBox="1"/>
          <p:nvPr/>
        </p:nvSpPr>
        <p:spPr>
          <a:xfrm>
            <a:off x="2619375" y="4669945"/>
            <a:ext cx="203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Share      	                         Edit</a:t>
            </a:r>
            <a:endParaRPr sz="1100">
              <a:latin typeface="Lato"/>
              <a:ea typeface="Lato"/>
              <a:cs typeface="Lato"/>
              <a:sym typeface="Lato"/>
            </a:endParaRPr>
          </a:p>
        </p:txBody>
      </p:sp>
      <p:sp>
        <p:nvSpPr>
          <p:cNvPr id="199" name="Google Shape;199;p23">
            <a:hlinkClick action="ppaction://hlinksldjump" r:id="rId7"/>
          </p:cNvPr>
          <p:cNvSpPr/>
          <p:nvPr/>
        </p:nvSpPr>
        <p:spPr>
          <a:xfrm>
            <a:off x="4821700" y="4513825"/>
            <a:ext cx="3420000" cy="51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sz="2000"/>
              <a:t> </a:t>
            </a:r>
            <a:r>
              <a:rPr lang="en" sz="2000"/>
              <a:t>Create New Recipe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a:hlinkClick action="ppaction://hlinksldjump" r:id="rId3"/>
          </p:cNvPr>
          <p:cNvSpPr/>
          <p:nvPr/>
        </p:nvSpPr>
        <p:spPr>
          <a:xfrm>
            <a:off x="0" y="0"/>
            <a:ext cx="900300" cy="6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Home</a:t>
            </a:r>
            <a:endParaRPr/>
          </a:p>
        </p:txBody>
      </p:sp>
      <p:sp>
        <p:nvSpPr>
          <p:cNvPr id="205" name="Google Shape;205;p24">
            <a:hlinkClick action="ppaction://hlinksldjump" r:id="rId4"/>
          </p:cNvPr>
          <p:cNvSpPr/>
          <p:nvPr/>
        </p:nvSpPr>
        <p:spPr>
          <a:xfrm>
            <a:off x="936938" y="933450"/>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06" name="Google Shape;206;p24"/>
          <p:cNvSpPr txBox="1"/>
          <p:nvPr/>
        </p:nvSpPr>
        <p:spPr>
          <a:xfrm>
            <a:off x="1012888" y="1052800"/>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1</a:t>
            </a:r>
            <a:endParaRPr>
              <a:latin typeface="Lato"/>
              <a:ea typeface="Lato"/>
              <a:cs typeface="Lato"/>
              <a:sym typeface="Lato"/>
            </a:endParaRPr>
          </a:p>
        </p:txBody>
      </p:sp>
      <p:sp>
        <p:nvSpPr>
          <p:cNvPr id="207" name="Google Shape;207;p24"/>
          <p:cNvSpPr txBox="1"/>
          <p:nvPr/>
        </p:nvSpPr>
        <p:spPr>
          <a:xfrm>
            <a:off x="976625" y="2040900"/>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08" name="Google Shape;208;p24">
            <a:hlinkClick action="ppaction://hlinksldjump" r:id="rId5"/>
          </p:cNvPr>
          <p:cNvSpPr/>
          <p:nvPr/>
        </p:nvSpPr>
        <p:spPr>
          <a:xfrm>
            <a:off x="2774313" y="933450"/>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09" name="Google Shape;209;p24"/>
          <p:cNvSpPr txBox="1"/>
          <p:nvPr/>
        </p:nvSpPr>
        <p:spPr>
          <a:xfrm>
            <a:off x="2850263" y="1052800"/>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2</a:t>
            </a:r>
            <a:endParaRPr>
              <a:latin typeface="Lato"/>
              <a:ea typeface="Lato"/>
              <a:cs typeface="Lato"/>
              <a:sym typeface="Lato"/>
            </a:endParaRPr>
          </a:p>
        </p:txBody>
      </p:sp>
      <p:sp>
        <p:nvSpPr>
          <p:cNvPr id="210" name="Google Shape;210;p24"/>
          <p:cNvSpPr txBox="1"/>
          <p:nvPr/>
        </p:nvSpPr>
        <p:spPr>
          <a:xfrm>
            <a:off x="2814000" y="2040900"/>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11" name="Google Shape;211;p24">
            <a:hlinkClick action="ppaction://hlinksldjump" r:id="rId6"/>
          </p:cNvPr>
          <p:cNvSpPr/>
          <p:nvPr/>
        </p:nvSpPr>
        <p:spPr>
          <a:xfrm>
            <a:off x="4611688" y="933450"/>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12" name="Google Shape;212;p24"/>
          <p:cNvSpPr txBox="1"/>
          <p:nvPr/>
        </p:nvSpPr>
        <p:spPr>
          <a:xfrm>
            <a:off x="4687638" y="1052800"/>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3</a:t>
            </a:r>
            <a:endParaRPr>
              <a:latin typeface="Lato"/>
              <a:ea typeface="Lato"/>
              <a:cs typeface="Lato"/>
              <a:sym typeface="Lato"/>
            </a:endParaRPr>
          </a:p>
        </p:txBody>
      </p:sp>
      <p:sp>
        <p:nvSpPr>
          <p:cNvPr id="213" name="Google Shape;213;p24"/>
          <p:cNvSpPr txBox="1"/>
          <p:nvPr/>
        </p:nvSpPr>
        <p:spPr>
          <a:xfrm>
            <a:off x="4651375" y="2040900"/>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14" name="Google Shape;214;p24">
            <a:hlinkClick action="ppaction://hlinksldjump" r:id="rId7"/>
          </p:cNvPr>
          <p:cNvSpPr/>
          <p:nvPr/>
        </p:nvSpPr>
        <p:spPr>
          <a:xfrm>
            <a:off x="6449063" y="933450"/>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15" name="Google Shape;215;p24"/>
          <p:cNvSpPr txBox="1"/>
          <p:nvPr/>
        </p:nvSpPr>
        <p:spPr>
          <a:xfrm>
            <a:off x="6525013" y="1052800"/>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4</a:t>
            </a:r>
            <a:endParaRPr>
              <a:latin typeface="Lato"/>
              <a:ea typeface="Lato"/>
              <a:cs typeface="Lato"/>
              <a:sym typeface="Lato"/>
            </a:endParaRPr>
          </a:p>
        </p:txBody>
      </p:sp>
      <p:sp>
        <p:nvSpPr>
          <p:cNvPr id="216" name="Google Shape;216;p24"/>
          <p:cNvSpPr txBox="1"/>
          <p:nvPr/>
        </p:nvSpPr>
        <p:spPr>
          <a:xfrm>
            <a:off x="6488750" y="2040900"/>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17" name="Google Shape;217;p24"/>
          <p:cNvSpPr/>
          <p:nvPr/>
        </p:nvSpPr>
        <p:spPr>
          <a:xfrm>
            <a:off x="1052575" y="71000"/>
            <a:ext cx="5045700" cy="56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6098175" y="71000"/>
            <a:ext cx="785100" cy="56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219" name="Google Shape;219;p24">
            <a:hlinkClick action="ppaction://hlinksldjump" r:id="rId8"/>
          </p:cNvPr>
          <p:cNvSpPr/>
          <p:nvPr/>
        </p:nvSpPr>
        <p:spPr>
          <a:xfrm>
            <a:off x="936925" y="2647725"/>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20" name="Google Shape;220;p24"/>
          <p:cNvSpPr txBox="1"/>
          <p:nvPr/>
        </p:nvSpPr>
        <p:spPr>
          <a:xfrm>
            <a:off x="1012875" y="2767075"/>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1</a:t>
            </a:r>
            <a:endParaRPr>
              <a:latin typeface="Lato"/>
              <a:ea typeface="Lato"/>
              <a:cs typeface="Lato"/>
              <a:sym typeface="Lato"/>
            </a:endParaRPr>
          </a:p>
        </p:txBody>
      </p:sp>
      <p:sp>
        <p:nvSpPr>
          <p:cNvPr id="221" name="Google Shape;221;p24"/>
          <p:cNvSpPr txBox="1"/>
          <p:nvPr/>
        </p:nvSpPr>
        <p:spPr>
          <a:xfrm>
            <a:off x="936925" y="3814975"/>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22" name="Google Shape;222;p24">
            <a:hlinkClick action="ppaction://hlinksldjump" r:id="rId9"/>
          </p:cNvPr>
          <p:cNvSpPr/>
          <p:nvPr/>
        </p:nvSpPr>
        <p:spPr>
          <a:xfrm>
            <a:off x="2774300" y="2647725"/>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23" name="Google Shape;223;p24"/>
          <p:cNvSpPr txBox="1"/>
          <p:nvPr/>
        </p:nvSpPr>
        <p:spPr>
          <a:xfrm>
            <a:off x="2850250" y="2767075"/>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2</a:t>
            </a:r>
            <a:endParaRPr>
              <a:latin typeface="Lato"/>
              <a:ea typeface="Lato"/>
              <a:cs typeface="Lato"/>
              <a:sym typeface="Lato"/>
            </a:endParaRPr>
          </a:p>
        </p:txBody>
      </p:sp>
      <p:sp>
        <p:nvSpPr>
          <p:cNvPr id="224" name="Google Shape;224;p24"/>
          <p:cNvSpPr txBox="1"/>
          <p:nvPr/>
        </p:nvSpPr>
        <p:spPr>
          <a:xfrm>
            <a:off x="2774300" y="3814975"/>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25" name="Google Shape;225;p24">
            <a:hlinkClick action="ppaction://hlinksldjump" r:id="rId10"/>
          </p:cNvPr>
          <p:cNvSpPr/>
          <p:nvPr/>
        </p:nvSpPr>
        <p:spPr>
          <a:xfrm>
            <a:off x="4611675" y="2647725"/>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26" name="Google Shape;226;p24"/>
          <p:cNvSpPr txBox="1"/>
          <p:nvPr/>
        </p:nvSpPr>
        <p:spPr>
          <a:xfrm>
            <a:off x="4687625" y="2767075"/>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3</a:t>
            </a:r>
            <a:endParaRPr>
              <a:latin typeface="Lato"/>
              <a:ea typeface="Lato"/>
              <a:cs typeface="Lato"/>
              <a:sym typeface="Lato"/>
            </a:endParaRPr>
          </a:p>
        </p:txBody>
      </p:sp>
      <p:sp>
        <p:nvSpPr>
          <p:cNvPr id="227" name="Google Shape;227;p24"/>
          <p:cNvSpPr txBox="1"/>
          <p:nvPr/>
        </p:nvSpPr>
        <p:spPr>
          <a:xfrm>
            <a:off x="4611675" y="3814975"/>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28" name="Google Shape;228;p24">
            <a:hlinkClick action="ppaction://hlinksldjump" r:id="rId11"/>
          </p:cNvPr>
          <p:cNvSpPr/>
          <p:nvPr/>
        </p:nvSpPr>
        <p:spPr>
          <a:xfrm>
            <a:off x="6449050" y="2647725"/>
            <a:ext cx="1758000" cy="163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cook</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p:txBody>
      </p:sp>
      <p:sp>
        <p:nvSpPr>
          <p:cNvPr id="229" name="Google Shape;229;p24"/>
          <p:cNvSpPr txBox="1"/>
          <p:nvPr/>
        </p:nvSpPr>
        <p:spPr>
          <a:xfrm>
            <a:off x="6525000" y="2767075"/>
            <a:ext cx="15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Recipe 4</a:t>
            </a:r>
            <a:endParaRPr>
              <a:latin typeface="Lato"/>
              <a:ea typeface="Lato"/>
              <a:cs typeface="Lato"/>
              <a:sym typeface="Lato"/>
            </a:endParaRPr>
          </a:p>
        </p:txBody>
      </p:sp>
      <p:sp>
        <p:nvSpPr>
          <p:cNvPr id="230" name="Google Shape;230;p24"/>
          <p:cNvSpPr txBox="1"/>
          <p:nvPr/>
        </p:nvSpPr>
        <p:spPr>
          <a:xfrm>
            <a:off x="6449050" y="3814975"/>
            <a:ext cx="1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Rating      Comments</a:t>
            </a:r>
            <a:endParaRPr>
              <a:latin typeface="Lato"/>
              <a:ea typeface="Lato"/>
              <a:cs typeface="Lato"/>
              <a:sym typeface="Lato"/>
            </a:endParaRPr>
          </a:p>
        </p:txBody>
      </p:sp>
      <p:sp>
        <p:nvSpPr>
          <p:cNvPr id="231" name="Google Shape;231;p24"/>
          <p:cNvSpPr txBox="1"/>
          <p:nvPr/>
        </p:nvSpPr>
        <p:spPr>
          <a:xfrm>
            <a:off x="7306750" y="4362000"/>
            <a:ext cx="90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Next Page</a:t>
            </a:r>
            <a:r>
              <a:rPr lang="en" sz="1000" u="sng">
                <a:latin typeface="Lato"/>
                <a:ea typeface="Lato"/>
                <a:cs typeface="Lato"/>
                <a:sym typeface="Lato"/>
              </a:rPr>
              <a:t>&gt;&gt;</a:t>
            </a:r>
            <a:endParaRPr sz="1000" u="sng">
              <a:latin typeface="Lato"/>
              <a:ea typeface="Lato"/>
              <a:cs typeface="Lato"/>
              <a:sym typeface="Lato"/>
            </a:endParaRPr>
          </a:p>
        </p:txBody>
      </p:sp>
      <p:sp>
        <p:nvSpPr>
          <p:cNvPr id="232" name="Google Shape;232;p24"/>
          <p:cNvSpPr txBox="1"/>
          <p:nvPr/>
        </p:nvSpPr>
        <p:spPr>
          <a:xfrm>
            <a:off x="976625" y="4362000"/>
            <a:ext cx="133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&lt;&lt;Previous</a:t>
            </a:r>
            <a:r>
              <a:rPr lang="en" sz="1000" u="sng">
                <a:latin typeface="Lato"/>
                <a:ea typeface="Lato"/>
                <a:cs typeface="Lato"/>
                <a:sym typeface="Lato"/>
              </a:rPr>
              <a:t> Page</a:t>
            </a:r>
            <a:endParaRPr sz="1000" u="sng">
              <a:latin typeface="Lato"/>
              <a:ea typeface="Lato"/>
              <a:cs typeface="Lato"/>
              <a:sym typeface="Lato"/>
            </a:endParaRPr>
          </a:p>
        </p:txBody>
      </p:sp>
      <p:sp>
        <p:nvSpPr>
          <p:cNvPr id="233" name="Google Shape;233;p24">
            <a:hlinkClick action="ppaction://hlinksldjump" r:id="rId12"/>
          </p:cNvPr>
          <p:cNvSpPr/>
          <p:nvPr/>
        </p:nvSpPr>
        <p:spPr>
          <a:xfrm>
            <a:off x="7554900" y="-825"/>
            <a:ext cx="1589100" cy="85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action="ppaction://hlinksldjump" r:id="rId13"/>
              </a:rPr>
              <a:t>My profile</a:t>
            </a:r>
            <a:endParaRPr/>
          </a:p>
          <a:p>
            <a:pPr indent="0" lvl="0" marL="0" rtl="0" algn="ctr">
              <a:spcBef>
                <a:spcPts val="0"/>
              </a:spcBef>
              <a:spcAft>
                <a:spcPts val="0"/>
              </a:spcAft>
              <a:buNone/>
            </a:pPr>
            <a:r>
              <a:rPr lang="en" u="sng">
                <a:solidFill>
                  <a:schemeClr val="hlink"/>
                </a:solidFill>
                <a:hlinkClick action="ppaction://hlinksldjump" r:id="rId14"/>
              </a:rPr>
              <a:t>Logout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a:hlinkClick action="ppaction://hlinksldjump" r:id="rId3"/>
          </p:cNvPr>
          <p:cNvSpPr/>
          <p:nvPr/>
        </p:nvSpPr>
        <p:spPr>
          <a:xfrm>
            <a:off x="0" y="0"/>
            <a:ext cx="900300" cy="6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Home</a:t>
            </a:r>
            <a:endParaRPr/>
          </a:p>
        </p:txBody>
      </p:sp>
      <p:sp>
        <p:nvSpPr>
          <p:cNvPr id="239" name="Google Shape;239;p25"/>
          <p:cNvSpPr/>
          <p:nvPr/>
        </p:nvSpPr>
        <p:spPr>
          <a:xfrm>
            <a:off x="5365775" y="1035225"/>
            <a:ext cx="3402300" cy="33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6910225" y="1451225"/>
            <a:ext cx="12618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txBox="1"/>
          <p:nvPr/>
        </p:nvSpPr>
        <p:spPr>
          <a:xfrm>
            <a:off x="5390200" y="1136625"/>
            <a:ext cx="1544400" cy="800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2000">
                <a:latin typeface="Lato"/>
                <a:ea typeface="Lato"/>
                <a:cs typeface="Lato"/>
                <a:sym typeface="Lato"/>
              </a:rPr>
              <a:t>List Ingredients:</a:t>
            </a:r>
            <a:endParaRPr sz="2000">
              <a:latin typeface="Lato"/>
              <a:ea typeface="Lato"/>
              <a:cs typeface="Lato"/>
              <a:sym typeface="Lato"/>
            </a:endParaRPr>
          </a:p>
        </p:txBody>
      </p:sp>
      <p:sp>
        <p:nvSpPr>
          <p:cNvPr id="242" name="Google Shape;242;p25"/>
          <p:cNvSpPr txBox="1"/>
          <p:nvPr/>
        </p:nvSpPr>
        <p:spPr>
          <a:xfrm>
            <a:off x="5566450" y="2369775"/>
            <a:ext cx="119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   List	Utensils:</a:t>
            </a:r>
            <a:endParaRPr sz="2000">
              <a:latin typeface="Lato"/>
              <a:ea typeface="Lato"/>
              <a:cs typeface="Lato"/>
              <a:sym typeface="Lato"/>
            </a:endParaRPr>
          </a:p>
        </p:txBody>
      </p:sp>
      <p:sp>
        <p:nvSpPr>
          <p:cNvPr id="243" name="Google Shape;243;p25"/>
          <p:cNvSpPr/>
          <p:nvPr/>
        </p:nvSpPr>
        <p:spPr>
          <a:xfrm>
            <a:off x="8172025" y="2741850"/>
            <a:ext cx="329100" cy="4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244" name="Google Shape;244;p25"/>
          <p:cNvSpPr/>
          <p:nvPr/>
        </p:nvSpPr>
        <p:spPr>
          <a:xfrm>
            <a:off x="6910225" y="2741850"/>
            <a:ext cx="12618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8172025" y="1451225"/>
            <a:ext cx="329100" cy="4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246" name="Google Shape;246;p25">
            <a:hlinkClick action="ppaction://hlinksldjump" r:id="rId4"/>
          </p:cNvPr>
          <p:cNvSpPr/>
          <p:nvPr/>
        </p:nvSpPr>
        <p:spPr>
          <a:xfrm>
            <a:off x="6396875" y="3602925"/>
            <a:ext cx="1340100" cy="594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Create</a:t>
            </a:r>
            <a:endParaRPr sz="3000"/>
          </a:p>
        </p:txBody>
      </p:sp>
      <p:sp>
        <p:nvSpPr>
          <p:cNvPr id="247" name="Google Shape;247;p25"/>
          <p:cNvSpPr/>
          <p:nvPr/>
        </p:nvSpPr>
        <p:spPr>
          <a:xfrm>
            <a:off x="366000" y="1705075"/>
            <a:ext cx="4828800" cy="269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1229400" y="3241700"/>
            <a:ext cx="10206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Add Step</a:t>
            </a:r>
            <a:endParaRPr/>
          </a:p>
        </p:txBody>
      </p:sp>
      <p:sp>
        <p:nvSpPr>
          <p:cNvPr id="249" name="Google Shape;249;p25"/>
          <p:cNvSpPr/>
          <p:nvPr/>
        </p:nvSpPr>
        <p:spPr>
          <a:xfrm>
            <a:off x="900300" y="3241700"/>
            <a:ext cx="329100" cy="4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250" name="Google Shape;250;p25"/>
          <p:cNvSpPr/>
          <p:nvPr/>
        </p:nvSpPr>
        <p:spPr>
          <a:xfrm>
            <a:off x="1400850" y="1966875"/>
            <a:ext cx="27591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txBox="1"/>
          <p:nvPr/>
        </p:nvSpPr>
        <p:spPr>
          <a:xfrm>
            <a:off x="503800" y="1937025"/>
            <a:ext cx="102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Step 1</a:t>
            </a:r>
            <a:r>
              <a:rPr lang="en" sz="2000">
                <a:latin typeface="Lato"/>
                <a:ea typeface="Lato"/>
                <a:cs typeface="Lato"/>
                <a:sym typeface="Lato"/>
              </a:rPr>
              <a:t>:</a:t>
            </a:r>
            <a:endParaRPr sz="2000">
              <a:latin typeface="Lato"/>
              <a:ea typeface="Lato"/>
              <a:cs typeface="Lato"/>
              <a:sym typeface="Lato"/>
            </a:endParaRPr>
          </a:p>
        </p:txBody>
      </p:sp>
      <p:sp>
        <p:nvSpPr>
          <p:cNvPr id="252" name="Google Shape;252;p25"/>
          <p:cNvSpPr/>
          <p:nvPr/>
        </p:nvSpPr>
        <p:spPr>
          <a:xfrm>
            <a:off x="2757125" y="3241700"/>
            <a:ext cx="15444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Add Timer Step</a:t>
            </a:r>
            <a:endParaRPr/>
          </a:p>
        </p:txBody>
      </p:sp>
      <p:sp>
        <p:nvSpPr>
          <p:cNvPr id="253" name="Google Shape;253;p25"/>
          <p:cNvSpPr/>
          <p:nvPr/>
        </p:nvSpPr>
        <p:spPr>
          <a:xfrm>
            <a:off x="2428025" y="3241700"/>
            <a:ext cx="329100" cy="4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254" name="Google Shape;254;p25"/>
          <p:cNvSpPr/>
          <p:nvPr/>
        </p:nvSpPr>
        <p:spPr>
          <a:xfrm>
            <a:off x="1393675" y="2562613"/>
            <a:ext cx="27591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txBox="1"/>
          <p:nvPr/>
        </p:nvSpPr>
        <p:spPr>
          <a:xfrm>
            <a:off x="496625" y="2532763"/>
            <a:ext cx="102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Step 2:</a:t>
            </a:r>
            <a:endParaRPr sz="2000">
              <a:latin typeface="Lato"/>
              <a:ea typeface="Lato"/>
              <a:cs typeface="Lato"/>
              <a:sym typeface="Lato"/>
            </a:endParaRPr>
          </a:p>
        </p:txBody>
      </p:sp>
      <p:sp>
        <p:nvSpPr>
          <p:cNvPr id="256" name="Google Shape;256;p25"/>
          <p:cNvSpPr/>
          <p:nvPr/>
        </p:nvSpPr>
        <p:spPr>
          <a:xfrm>
            <a:off x="358825" y="1035225"/>
            <a:ext cx="4828800" cy="58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1273600" y="1109275"/>
            <a:ext cx="37707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txBox="1"/>
          <p:nvPr/>
        </p:nvSpPr>
        <p:spPr>
          <a:xfrm>
            <a:off x="503800" y="1079425"/>
            <a:ext cx="76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Title</a:t>
            </a:r>
            <a:r>
              <a:rPr lang="en" sz="2000">
                <a:latin typeface="Lato"/>
                <a:ea typeface="Lato"/>
                <a:cs typeface="Lato"/>
                <a:sym typeface="Lato"/>
              </a:rPr>
              <a:t>:</a:t>
            </a:r>
            <a:endParaRPr sz="2000">
              <a:latin typeface="Lato"/>
              <a:ea typeface="Lato"/>
              <a:cs typeface="Lato"/>
              <a:sym typeface="Lato"/>
            </a:endParaRPr>
          </a:p>
        </p:txBody>
      </p:sp>
      <p:sp>
        <p:nvSpPr>
          <p:cNvPr id="259" name="Google Shape;259;p25">
            <a:hlinkClick action="ppaction://hlinksldjump" r:id="rId5"/>
          </p:cNvPr>
          <p:cNvSpPr/>
          <p:nvPr/>
        </p:nvSpPr>
        <p:spPr>
          <a:xfrm>
            <a:off x="7554900" y="-825"/>
            <a:ext cx="1589100" cy="85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action="ppaction://hlinksldjump" r:id="rId6"/>
              </a:rPr>
              <a:t>My profile</a:t>
            </a:r>
            <a:endParaRPr/>
          </a:p>
          <a:p>
            <a:pPr indent="0" lvl="0" marL="0" rtl="0" algn="ctr">
              <a:spcBef>
                <a:spcPts val="0"/>
              </a:spcBef>
              <a:spcAft>
                <a:spcPts val="0"/>
              </a:spcAft>
              <a:buNone/>
            </a:pPr>
            <a:r>
              <a:rPr lang="en" u="sng">
                <a:solidFill>
                  <a:schemeClr val="hlink"/>
                </a:solidFill>
                <a:hlinkClick action="ppaction://hlinksldjump" r:id="rId7"/>
              </a:rPr>
              <a:t>Logout</a:t>
            </a:r>
            <a:endParaRPr/>
          </a:p>
        </p:txBody>
      </p:sp>
      <p:sp>
        <p:nvSpPr>
          <p:cNvPr id="260" name="Google Shape;260;p25"/>
          <p:cNvSpPr/>
          <p:nvPr/>
        </p:nvSpPr>
        <p:spPr>
          <a:xfrm>
            <a:off x="4242900" y="2562625"/>
            <a:ext cx="329100" cy="4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T</a:t>
            </a:r>
            <a:endParaRPr sz="2000"/>
          </a:p>
        </p:txBody>
      </p:sp>
      <p:sp>
        <p:nvSpPr>
          <p:cNvPr id="261" name="Google Shape;261;p25"/>
          <p:cNvSpPr/>
          <p:nvPr/>
        </p:nvSpPr>
        <p:spPr>
          <a:xfrm>
            <a:off x="4572000" y="2562625"/>
            <a:ext cx="4350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a:hlinkClick action="ppaction://hlinksldjump" r:id="rId3"/>
          </p:cNvPr>
          <p:cNvSpPr/>
          <p:nvPr/>
        </p:nvSpPr>
        <p:spPr>
          <a:xfrm>
            <a:off x="0" y="0"/>
            <a:ext cx="900300" cy="6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Home</a:t>
            </a:r>
            <a:endParaRPr/>
          </a:p>
        </p:txBody>
      </p:sp>
      <p:sp>
        <p:nvSpPr>
          <p:cNvPr id="267" name="Google Shape;267;p26"/>
          <p:cNvSpPr txBox="1"/>
          <p:nvPr/>
        </p:nvSpPr>
        <p:spPr>
          <a:xfrm>
            <a:off x="1110600" y="305225"/>
            <a:ext cx="1768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u="sng">
                <a:latin typeface="Lato"/>
                <a:ea typeface="Lato"/>
                <a:cs typeface="Lato"/>
                <a:sym typeface="Lato"/>
              </a:rPr>
              <a:t>Recipe Name</a:t>
            </a:r>
            <a:endParaRPr sz="2100" u="sng">
              <a:latin typeface="Lato"/>
              <a:ea typeface="Lato"/>
              <a:cs typeface="Lato"/>
              <a:sym typeface="Lato"/>
            </a:endParaRPr>
          </a:p>
        </p:txBody>
      </p:sp>
      <p:sp>
        <p:nvSpPr>
          <p:cNvPr id="268" name="Google Shape;268;p26"/>
          <p:cNvSpPr/>
          <p:nvPr/>
        </p:nvSpPr>
        <p:spPr>
          <a:xfrm>
            <a:off x="1251675" y="961700"/>
            <a:ext cx="4828800" cy="288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6167300" y="961800"/>
            <a:ext cx="2756100" cy="288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txBox="1"/>
          <p:nvPr/>
        </p:nvSpPr>
        <p:spPr>
          <a:xfrm>
            <a:off x="1305925" y="1011850"/>
            <a:ext cx="22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Cooking time: 0hr 45m</a:t>
            </a:r>
            <a:endParaRPr>
              <a:latin typeface="Lato"/>
              <a:ea typeface="Lato"/>
              <a:cs typeface="Lato"/>
              <a:sym typeface="Lato"/>
            </a:endParaRPr>
          </a:p>
        </p:txBody>
      </p:sp>
      <p:sp>
        <p:nvSpPr>
          <p:cNvPr id="271" name="Google Shape;271;p26"/>
          <p:cNvSpPr txBox="1"/>
          <p:nvPr/>
        </p:nvSpPr>
        <p:spPr>
          <a:xfrm>
            <a:off x="1425300" y="1509725"/>
            <a:ext cx="45249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Lato"/>
                <a:ea typeface="Lato"/>
                <a:cs typeface="Lato"/>
                <a:sym typeface="Lato"/>
              </a:rPr>
              <a:t>Step 1: </a:t>
            </a:r>
            <a:r>
              <a:rPr lang="en">
                <a:latin typeface="Lato"/>
                <a:ea typeface="Lato"/>
                <a:cs typeface="Lato"/>
                <a:sym typeface="Lato"/>
              </a:rPr>
              <a:t>_____________________________________________________</a:t>
            </a:r>
            <a:endParaRPr>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Step 2: </a:t>
            </a:r>
            <a:r>
              <a:rPr lang="en">
                <a:latin typeface="Lato"/>
                <a:ea typeface="Lato"/>
                <a:cs typeface="Lato"/>
                <a:sym typeface="Lato"/>
              </a:rPr>
              <a:t>_____________________________________________________</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Step 3: </a:t>
            </a:r>
            <a:r>
              <a:rPr lang="en">
                <a:latin typeface="Lato"/>
                <a:ea typeface="Lato"/>
                <a:cs typeface="Lato"/>
                <a:sym typeface="Lato"/>
              </a:rPr>
              <a:t>_____________________________________________________</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Step 4: </a:t>
            </a:r>
            <a:r>
              <a:rPr lang="en">
                <a:latin typeface="Lato"/>
                <a:ea typeface="Lato"/>
                <a:cs typeface="Lato"/>
                <a:sym typeface="Lato"/>
              </a:rPr>
              <a:t>_____________________________________________________</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Step 5: </a:t>
            </a:r>
            <a:r>
              <a:rPr lang="en">
                <a:latin typeface="Lato"/>
                <a:ea typeface="Lato"/>
                <a:cs typeface="Lato"/>
                <a:sym typeface="Lato"/>
              </a:rPr>
              <a:t>_____________________________________________________</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Step 6: </a:t>
            </a:r>
            <a:r>
              <a:rPr lang="en">
                <a:latin typeface="Lato"/>
                <a:ea typeface="Lato"/>
                <a:cs typeface="Lato"/>
                <a:sym typeface="Lato"/>
              </a:rPr>
              <a:t>_____________________________________________________</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Step 7: </a:t>
            </a:r>
            <a:r>
              <a:rPr lang="en">
                <a:latin typeface="Lato"/>
                <a:ea typeface="Lato"/>
                <a:cs typeface="Lato"/>
                <a:sym typeface="Lato"/>
              </a:rPr>
              <a:t>_____________________________________________________</a:t>
            </a:r>
            <a:endParaRPr b="1">
              <a:latin typeface="Lato"/>
              <a:ea typeface="Lato"/>
              <a:cs typeface="Lato"/>
              <a:sym typeface="Lato"/>
            </a:endParaRPr>
          </a:p>
        </p:txBody>
      </p:sp>
      <p:sp>
        <p:nvSpPr>
          <p:cNvPr id="272" name="Google Shape;272;p26"/>
          <p:cNvSpPr txBox="1"/>
          <p:nvPr/>
        </p:nvSpPr>
        <p:spPr>
          <a:xfrm>
            <a:off x="6221550" y="1011850"/>
            <a:ext cx="3309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Utensils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Utensil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Utensil 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Utensil 3</a:t>
            </a:r>
            <a:endParaRPr>
              <a:latin typeface="Lato"/>
              <a:ea typeface="Lato"/>
              <a:cs typeface="Lato"/>
              <a:sym typeface="Lato"/>
            </a:endParaRPr>
          </a:p>
          <a:p>
            <a:pPr indent="0" lvl="0" marL="0" rtl="0" algn="l">
              <a:spcBef>
                <a:spcPts val="0"/>
              </a:spcBef>
              <a:spcAft>
                <a:spcPts val="0"/>
              </a:spcAft>
              <a:buNone/>
            </a:pPr>
            <a:r>
              <a:rPr lang="en" sz="1000" u="sng">
                <a:latin typeface="Lato"/>
                <a:ea typeface="Lato"/>
                <a:cs typeface="Lato"/>
                <a:sym typeface="Lato"/>
              </a:rPr>
              <a:t>View all&gt;&gt;</a:t>
            </a:r>
            <a:endParaRPr sz="1000" u="sng">
              <a:latin typeface="Lato"/>
              <a:ea typeface="Lato"/>
              <a:cs typeface="Lato"/>
              <a:sym typeface="Lato"/>
            </a:endParaRPr>
          </a:p>
        </p:txBody>
      </p:sp>
      <p:sp>
        <p:nvSpPr>
          <p:cNvPr id="273" name="Google Shape;273;p26"/>
          <p:cNvSpPr txBox="1"/>
          <p:nvPr/>
        </p:nvSpPr>
        <p:spPr>
          <a:xfrm>
            <a:off x="6221550" y="2212450"/>
            <a:ext cx="3309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Ingredients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Ingredient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Ingredient 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Ingredient 3</a:t>
            </a:r>
            <a:endParaRPr>
              <a:latin typeface="Lato"/>
              <a:ea typeface="Lato"/>
              <a:cs typeface="Lato"/>
              <a:sym typeface="Lato"/>
            </a:endParaRPr>
          </a:p>
          <a:p>
            <a:pPr indent="0" lvl="0" marL="0" rtl="0" algn="l">
              <a:spcBef>
                <a:spcPts val="0"/>
              </a:spcBef>
              <a:spcAft>
                <a:spcPts val="0"/>
              </a:spcAft>
              <a:buNone/>
            </a:pPr>
            <a:r>
              <a:rPr lang="en" sz="1000" u="sng">
                <a:latin typeface="Lato"/>
                <a:ea typeface="Lato"/>
                <a:cs typeface="Lato"/>
                <a:sym typeface="Lato"/>
              </a:rPr>
              <a:t>View all&gt;&gt;</a:t>
            </a:r>
            <a:endParaRPr sz="1000" u="sng">
              <a:latin typeface="Lato"/>
              <a:ea typeface="Lato"/>
              <a:cs typeface="Lato"/>
              <a:sym typeface="Lato"/>
            </a:endParaRPr>
          </a:p>
        </p:txBody>
      </p:sp>
      <p:sp>
        <p:nvSpPr>
          <p:cNvPr id="274" name="Google Shape;274;p26"/>
          <p:cNvSpPr/>
          <p:nvPr/>
        </p:nvSpPr>
        <p:spPr>
          <a:xfrm>
            <a:off x="1258750" y="4059050"/>
            <a:ext cx="4828800" cy="9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txBox="1"/>
          <p:nvPr/>
        </p:nvSpPr>
        <p:spPr>
          <a:xfrm>
            <a:off x="1311375" y="4059038"/>
            <a:ext cx="470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Write</a:t>
            </a:r>
            <a:r>
              <a:rPr lang="en" sz="1100">
                <a:latin typeface="Lato"/>
                <a:ea typeface="Lato"/>
                <a:cs typeface="Lato"/>
                <a:sym typeface="Lato"/>
              </a:rPr>
              <a:t> a comment: </a:t>
            </a:r>
            <a:endParaRPr sz="1100">
              <a:latin typeface="Lato"/>
              <a:ea typeface="Lato"/>
              <a:cs typeface="Lato"/>
              <a:sym typeface="Lato"/>
            </a:endParaRPr>
          </a:p>
        </p:txBody>
      </p:sp>
      <p:sp>
        <p:nvSpPr>
          <p:cNvPr id="276" name="Google Shape;276;p26"/>
          <p:cNvSpPr/>
          <p:nvPr/>
        </p:nvSpPr>
        <p:spPr>
          <a:xfrm>
            <a:off x="5132650" y="4622650"/>
            <a:ext cx="824700" cy="24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Send</a:t>
            </a:r>
            <a:endParaRPr/>
          </a:p>
        </p:txBody>
      </p:sp>
      <p:sp>
        <p:nvSpPr>
          <p:cNvPr id="277" name="Google Shape;277;p26"/>
          <p:cNvSpPr/>
          <p:nvPr/>
        </p:nvSpPr>
        <p:spPr>
          <a:xfrm>
            <a:off x="2825100" y="434375"/>
            <a:ext cx="271200" cy="2496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3096300" y="434375"/>
            <a:ext cx="271200" cy="2496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3367500" y="434375"/>
            <a:ext cx="271200" cy="2496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3638700" y="434375"/>
            <a:ext cx="271200" cy="2496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909900" y="434375"/>
            <a:ext cx="271200" cy="2496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a:hlinkClick action="ppaction://hlinksldjump" r:id="rId4"/>
          </p:cNvPr>
          <p:cNvSpPr/>
          <p:nvPr/>
        </p:nvSpPr>
        <p:spPr>
          <a:xfrm>
            <a:off x="7554900" y="-825"/>
            <a:ext cx="1589100" cy="85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action="ppaction://hlinksldjump" r:id="rId5"/>
              </a:rPr>
              <a:t>My profile</a:t>
            </a:r>
            <a:endParaRPr/>
          </a:p>
          <a:p>
            <a:pPr indent="0" lvl="0" marL="0" rtl="0" algn="ctr">
              <a:spcBef>
                <a:spcPts val="0"/>
              </a:spcBef>
              <a:spcAft>
                <a:spcPts val="0"/>
              </a:spcAft>
              <a:buNone/>
            </a:pPr>
            <a:r>
              <a:rPr lang="en" u="sng">
                <a:solidFill>
                  <a:schemeClr val="hlink"/>
                </a:solidFill>
                <a:hlinkClick action="ppaction://hlinksldjump" r:id="rId6"/>
              </a:rPr>
              <a:t>Logout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and Risks</a:t>
            </a:r>
            <a:endParaRPr/>
          </a:p>
        </p:txBody>
      </p:sp>
      <p:sp>
        <p:nvSpPr>
          <p:cNvPr id="288" name="Google Shape;288;p27"/>
          <p:cNvSpPr txBox="1"/>
          <p:nvPr>
            <p:ph idx="1" type="body"/>
          </p:nvPr>
        </p:nvSpPr>
        <p:spPr>
          <a:xfrm>
            <a:off x="729450" y="2078875"/>
            <a:ext cx="7688700" cy="28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Testing</a:t>
            </a:r>
            <a:endParaRPr sz="1500"/>
          </a:p>
          <a:p>
            <a:pPr indent="-323850" lvl="0" marL="457200" rtl="0" algn="l">
              <a:spcBef>
                <a:spcPts val="1200"/>
              </a:spcBef>
              <a:spcAft>
                <a:spcPts val="0"/>
              </a:spcAft>
              <a:buSzPts val="1500"/>
              <a:buChar char="●"/>
            </a:pPr>
            <a:r>
              <a:rPr lang="en" sz="1500"/>
              <a:t>Test cases for creating accounts and recipes</a:t>
            </a:r>
            <a:endParaRPr sz="1500"/>
          </a:p>
          <a:p>
            <a:pPr indent="-323850" lvl="0" marL="457200" rtl="0" algn="l">
              <a:spcBef>
                <a:spcPts val="0"/>
              </a:spcBef>
              <a:spcAft>
                <a:spcPts val="0"/>
              </a:spcAft>
              <a:buSzPts val="1500"/>
              <a:buChar char="●"/>
            </a:pPr>
            <a:r>
              <a:rPr lang="en" sz="1500"/>
              <a:t>Once recipes are created sharing, liking and commenting will all be tested</a:t>
            </a:r>
            <a:endParaRPr sz="1500"/>
          </a:p>
          <a:p>
            <a:pPr indent="-323850" lvl="0" marL="457200" rtl="0" algn="l">
              <a:spcBef>
                <a:spcPts val="0"/>
              </a:spcBef>
              <a:spcAft>
                <a:spcPts val="0"/>
              </a:spcAft>
              <a:buSzPts val="1500"/>
              <a:buChar char="●"/>
            </a:pPr>
            <a:r>
              <a:rPr lang="en" sz="1500"/>
              <a:t>Website will be prepopulated with other recipes and accounts</a:t>
            </a:r>
            <a:endParaRPr sz="1500"/>
          </a:p>
          <a:p>
            <a:pPr indent="0" lvl="0" marL="0" rtl="0" algn="l">
              <a:spcBef>
                <a:spcPts val="1200"/>
              </a:spcBef>
              <a:spcAft>
                <a:spcPts val="0"/>
              </a:spcAft>
              <a:buNone/>
            </a:pPr>
            <a:r>
              <a:rPr lang="en" sz="1500"/>
              <a:t>Risks</a:t>
            </a:r>
            <a:endParaRPr sz="1500"/>
          </a:p>
          <a:p>
            <a:pPr indent="-323850" lvl="0" marL="457200" rtl="0" algn="l">
              <a:spcBef>
                <a:spcPts val="1200"/>
              </a:spcBef>
              <a:spcAft>
                <a:spcPts val="0"/>
              </a:spcAft>
              <a:buSzPts val="1500"/>
              <a:buChar char="●"/>
            </a:pPr>
            <a:r>
              <a:rPr lang="en" sz="1500"/>
              <a:t>Accounts must be secure (password hashing)</a:t>
            </a:r>
            <a:endParaRPr sz="1500"/>
          </a:p>
          <a:p>
            <a:pPr indent="-323850" lvl="0" marL="457200" rtl="0" algn="l">
              <a:spcBef>
                <a:spcPts val="0"/>
              </a:spcBef>
              <a:spcAft>
                <a:spcPts val="0"/>
              </a:spcAft>
              <a:buSzPts val="1500"/>
              <a:buChar char="●"/>
            </a:pPr>
            <a:r>
              <a:rPr lang="en" sz="1500"/>
              <a:t>Logout not actually logging users out</a:t>
            </a:r>
            <a:endParaRPr sz="1500"/>
          </a:p>
          <a:p>
            <a:pPr indent="-323850" lvl="0" marL="457200" rtl="0" algn="l">
              <a:spcBef>
                <a:spcPts val="0"/>
              </a:spcBef>
              <a:spcAft>
                <a:spcPts val="0"/>
              </a:spcAft>
              <a:buSzPts val="1500"/>
              <a:buChar char="●"/>
            </a:pPr>
            <a:r>
              <a:rPr lang="en" sz="1500"/>
              <a:t>Misspelled ingredients/utensils during account creation</a:t>
            </a:r>
            <a:endParaRPr sz="1500"/>
          </a:p>
          <a:p>
            <a:pPr indent="-323850" lvl="0" marL="457200" rtl="0" algn="l">
              <a:spcBef>
                <a:spcPts val="0"/>
              </a:spcBef>
              <a:spcAft>
                <a:spcPts val="0"/>
              </a:spcAft>
              <a:buSzPts val="1500"/>
              <a:buChar char="●"/>
            </a:pPr>
            <a:r>
              <a:rPr lang="en" sz="1500"/>
              <a:t>No way for users to recover an account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l">
              <a:lnSpc>
                <a:spcPct val="200000"/>
              </a:lnSpc>
              <a:spcBef>
                <a:spcPts val="0"/>
              </a:spcBef>
              <a:spcAft>
                <a:spcPts val="1200"/>
              </a:spcAft>
              <a:buNone/>
            </a:pPr>
            <a:r>
              <a:rPr lang="en" sz="1500"/>
              <a:t>Recipe Buddy will be a web based app where users can create and share recipes </a:t>
            </a:r>
            <a:r>
              <a:rPr lang="en" sz="1500"/>
              <a:t>with other users. Users can specify the ingredients and utensils they have in their kitchen. This will allow users to search for recipes that they can make. Users can rate and comment on recipes which will influence how the recipes appear when searched.</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348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Functional </a:t>
            </a:r>
            <a:r>
              <a:rPr lang="en">
                <a:solidFill>
                  <a:srgbClr val="000000"/>
                </a:solidFill>
              </a:rPr>
              <a:t>Requirements</a:t>
            </a:r>
            <a:endParaRPr>
              <a:solidFill>
                <a:srgbClr val="000000"/>
              </a:solidFill>
            </a:endParaRPr>
          </a:p>
        </p:txBody>
      </p:sp>
      <p:sp>
        <p:nvSpPr>
          <p:cNvPr id="99" name="Google Shape;99;p15"/>
          <p:cNvSpPr txBox="1"/>
          <p:nvPr>
            <p:ph idx="1" type="body"/>
          </p:nvPr>
        </p:nvSpPr>
        <p:spPr>
          <a:xfrm>
            <a:off x="729450" y="2078875"/>
            <a:ext cx="7688700" cy="23613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Char char="●"/>
            </a:pPr>
            <a:r>
              <a:rPr lang="en"/>
              <a:t>Create Account</a:t>
            </a:r>
            <a:endParaRPr/>
          </a:p>
          <a:p>
            <a:pPr indent="-311150" lvl="0" marL="457200" rtl="0" algn="l">
              <a:lnSpc>
                <a:spcPct val="200000"/>
              </a:lnSpc>
              <a:spcBef>
                <a:spcPts val="0"/>
              </a:spcBef>
              <a:spcAft>
                <a:spcPts val="0"/>
              </a:spcAft>
              <a:buSzPts val="1300"/>
              <a:buChar char="●"/>
            </a:pPr>
            <a:r>
              <a:rPr lang="en"/>
              <a:t>Login/Logout</a:t>
            </a:r>
            <a:endParaRPr/>
          </a:p>
          <a:p>
            <a:pPr indent="-311150" lvl="0" marL="457200" rtl="0" algn="l">
              <a:lnSpc>
                <a:spcPct val="200000"/>
              </a:lnSpc>
              <a:spcBef>
                <a:spcPts val="0"/>
              </a:spcBef>
              <a:spcAft>
                <a:spcPts val="0"/>
              </a:spcAft>
              <a:buSzPts val="1300"/>
              <a:buChar char="●"/>
            </a:pPr>
            <a:r>
              <a:rPr lang="en"/>
              <a:t>Create/Edit/Delete recipes</a:t>
            </a:r>
            <a:endParaRPr/>
          </a:p>
          <a:p>
            <a:pPr indent="-311150" lvl="0" marL="457200" rtl="0" algn="l">
              <a:lnSpc>
                <a:spcPct val="200000"/>
              </a:lnSpc>
              <a:spcBef>
                <a:spcPts val="0"/>
              </a:spcBef>
              <a:spcAft>
                <a:spcPts val="0"/>
              </a:spcAft>
              <a:buSzPts val="1300"/>
              <a:buChar char="●"/>
            </a:pPr>
            <a:r>
              <a:rPr lang="en"/>
              <a:t>Search/Filter recipes</a:t>
            </a:r>
            <a:endParaRPr/>
          </a:p>
          <a:p>
            <a:pPr indent="-311150" lvl="0" marL="457200" rtl="0" algn="l">
              <a:lnSpc>
                <a:spcPct val="200000"/>
              </a:lnSpc>
              <a:spcBef>
                <a:spcPts val="0"/>
              </a:spcBef>
              <a:spcAft>
                <a:spcPts val="0"/>
              </a:spcAft>
              <a:buSzPts val="1300"/>
              <a:buChar char="●"/>
            </a:pPr>
            <a:r>
              <a:rPr lang="en"/>
              <a:t>Share recipes with other users</a:t>
            </a:r>
            <a:endParaRPr/>
          </a:p>
          <a:p>
            <a:pPr indent="-311150" lvl="0" marL="457200" rtl="0" algn="l">
              <a:lnSpc>
                <a:spcPct val="200000"/>
              </a:lnSpc>
              <a:spcBef>
                <a:spcPts val="0"/>
              </a:spcBef>
              <a:spcAft>
                <a:spcPts val="0"/>
              </a:spcAft>
              <a:buSzPts val="1300"/>
              <a:buChar char="●"/>
            </a:pPr>
            <a:r>
              <a:rPr lang="en"/>
              <a:t>Rate and comment on other recipes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798400" y="691450"/>
            <a:ext cx="8182725" cy="4299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7650" y="571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frame for requirements</a:t>
            </a:r>
            <a:endParaRPr/>
          </a:p>
        </p:txBody>
      </p:sp>
      <p:graphicFrame>
        <p:nvGraphicFramePr>
          <p:cNvPr id="110" name="Google Shape;110;p17"/>
          <p:cNvGraphicFramePr/>
          <p:nvPr/>
        </p:nvGraphicFramePr>
        <p:xfrm>
          <a:off x="615188" y="1398650"/>
          <a:ext cx="3000000" cy="3000000"/>
        </p:xfrm>
        <a:graphic>
          <a:graphicData uri="http://schemas.openxmlformats.org/drawingml/2006/table">
            <a:tbl>
              <a:tblPr>
                <a:noFill/>
                <a:tableStyleId>{C61876A2-A5D4-4025-B330-F4B64F5F57C2}</a:tableStyleId>
              </a:tblPr>
              <a:tblGrid>
                <a:gridCol w="1893275"/>
                <a:gridCol w="844725"/>
                <a:gridCol w="998425"/>
                <a:gridCol w="956350"/>
                <a:gridCol w="1659225"/>
                <a:gridCol w="1561625"/>
              </a:tblGrid>
              <a:tr h="396200">
                <a:tc>
                  <a:txBody>
                    <a:bodyPr/>
                    <a:lstStyle/>
                    <a:p>
                      <a:pPr indent="0" lvl="0" marL="0" rtl="0" algn="ctr">
                        <a:spcBef>
                          <a:spcPts val="0"/>
                        </a:spcBef>
                        <a:spcAft>
                          <a:spcPts val="0"/>
                        </a:spcAft>
                        <a:buNone/>
                      </a:pPr>
                      <a:r>
                        <a:rPr b="1" lang="en"/>
                        <a:t>Requirement</a:t>
                      </a:r>
                      <a:endParaRPr b="1"/>
                    </a:p>
                  </a:txBody>
                  <a:tcPr marT="91425" marB="91425" marR="91425" marL="91425"/>
                </a:tc>
                <a:tc>
                  <a:txBody>
                    <a:bodyPr/>
                    <a:lstStyle/>
                    <a:p>
                      <a:pPr indent="0" lvl="0" marL="0" rtl="0" algn="ctr">
                        <a:spcBef>
                          <a:spcPts val="0"/>
                        </a:spcBef>
                        <a:spcAft>
                          <a:spcPts val="0"/>
                        </a:spcAft>
                        <a:buNone/>
                      </a:pPr>
                      <a:r>
                        <a:rPr b="1" lang="en"/>
                        <a:t>Priority(1-5)</a:t>
                      </a:r>
                      <a:endParaRPr b="1"/>
                    </a:p>
                  </a:txBody>
                  <a:tcPr marT="91425" marB="91425" marR="91425" marL="91425"/>
                </a:tc>
                <a:tc>
                  <a:txBody>
                    <a:bodyPr/>
                    <a:lstStyle/>
                    <a:p>
                      <a:pPr indent="0" lvl="0" marL="0" rtl="0" algn="ctr">
                        <a:spcBef>
                          <a:spcPts val="0"/>
                        </a:spcBef>
                        <a:spcAft>
                          <a:spcPts val="0"/>
                        </a:spcAft>
                        <a:buNone/>
                      </a:pPr>
                      <a:r>
                        <a:rPr b="1" lang="en"/>
                        <a:t>Criticality</a:t>
                      </a:r>
                      <a:r>
                        <a:rPr b="1" lang="en"/>
                        <a:t>(1-5)</a:t>
                      </a:r>
                      <a:endParaRPr b="1"/>
                    </a:p>
                  </a:txBody>
                  <a:tcPr marT="91425" marB="91425" marR="91425" marL="91425"/>
                </a:tc>
                <a:tc>
                  <a:txBody>
                    <a:bodyPr/>
                    <a:lstStyle/>
                    <a:p>
                      <a:pPr indent="0" lvl="0" marL="0" rtl="0" algn="ctr">
                        <a:spcBef>
                          <a:spcPts val="0"/>
                        </a:spcBef>
                        <a:spcAft>
                          <a:spcPts val="0"/>
                        </a:spcAft>
                        <a:buNone/>
                      </a:pPr>
                      <a:r>
                        <a:rPr b="1" lang="en"/>
                        <a:t>Volatility</a:t>
                      </a:r>
                      <a:r>
                        <a:rPr b="1" lang="en"/>
                        <a:t>(1-5)</a:t>
                      </a:r>
                      <a:endParaRPr b="1"/>
                    </a:p>
                  </a:txBody>
                  <a:tcPr marT="91425" marB="91425" marR="91425" marL="91425"/>
                </a:tc>
                <a:tc>
                  <a:txBody>
                    <a:bodyPr/>
                    <a:lstStyle/>
                    <a:p>
                      <a:pPr indent="0" lvl="0" marL="0" rtl="0" algn="ctr">
                        <a:spcBef>
                          <a:spcPts val="0"/>
                        </a:spcBef>
                        <a:spcAft>
                          <a:spcPts val="0"/>
                        </a:spcAft>
                        <a:buNone/>
                      </a:pPr>
                      <a:r>
                        <a:rPr b="1" lang="en"/>
                        <a:t>Time</a:t>
                      </a:r>
                      <a:endParaRPr b="1"/>
                    </a:p>
                  </a:txBody>
                  <a:tcPr marT="91425" marB="91425" marR="91425" marL="91425"/>
                </a:tc>
                <a:tc>
                  <a:txBody>
                    <a:bodyPr/>
                    <a:lstStyle/>
                    <a:p>
                      <a:pPr indent="0" lvl="0" marL="0" rtl="0" algn="ctr">
                        <a:spcBef>
                          <a:spcPts val="0"/>
                        </a:spcBef>
                        <a:spcAft>
                          <a:spcPts val="0"/>
                        </a:spcAft>
                        <a:buNone/>
                      </a:pPr>
                      <a:r>
                        <a:rPr b="1" lang="en"/>
                        <a:t>Developers</a:t>
                      </a:r>
                      <a:endParaRPr b="1"/>
                    </a:p>
                  </a:txBody>
                  <a:tcPr marT="91425" marB="91425" marR="91425" marL="91425"/>
                </a:tc>
              </a:tr>
              <a:tr h="458875">
                <a:tc>
                  <a:txBody>
                    <a:bodyPr/>
                    <a:lstStyle/>
                    <a:p>
                      <a:pPr indent="0" lvl="0" marL="0" rtl="0" algn="ctr">
                        <a:spcBef>
                          <a:spcPts val="0"/>
                        </a:spcBef>
                        <a:spcAft>
                          <a:spcPts val="0"/>
                        </a:spcAft>
                        <a:buNone/>
                      </a:pPr>
                      <a:r>
                        <a:rPr lang="en"/>
                        <a:t>Create an account</a:t>
                      </a:r>
                      <a:endParaRPr/>
                    </a:p>
                  </a:txBody>
                  <a:tcPr marT="91425" marB="91425" marR="91425" marL="91425">
                    <a:solidFill>
                      <a:srgbClr val="F9CB9C"/>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2 weeks</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1"/>
                    </a:solidFill>
                  </a:tcPr>
                </a:tc>
              </a:tr>
              <a:tr h="396200">
                <a:tc>
                  <a:txBody>
                    <a:bodyPr/>
                    <a:lstStyle/>
                    <a:p>
                      <a:pPr indent="0" lvl="0" marL="0" rtl="0" algn="ctr">
                        <a:spcBef>
                          <a:spcPts val="0"/>
                        </a:spcBef>
                        <a:spcAft>
                          <a:spcPts val="0"/>
                        </a:spcAft>
                        <a:buNone/>
                      </a:pPr>
                      <a:r>
                        <a:rPr lang="en"/>
                        <a:t>Login/Logout</a:t>
                      </a:r>
                      <a:endParaRPr/>
                    </a:p>
                  </a:txBody>
                  <a:tcPr marT="91425" marB="91425" marR="91425" marL="91425">
                    <a:solidFill>
                      <a:srgbClr val="F9CB9C"/>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 week</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t>Create/Edit/Delete recipes</a:t>
                      </a:r>
                      <a:endParaRPr/>
                    </a:p>
                  </a:txBody>
                  <a:tcPr marT="91425" marB="91425" marR="91425" marL="91425">
                    <a:solidFill>
                      <a:srgbClr val="F9CB9C"/>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2 weeks</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t>Search/filter recipes</a:t>
                      </a:r>
                      <a:endParaRPr/>
                    </a:p>
                  </a:txBody>
                  <a:tcPr marT="91425" marB="91425" marR="91425" marL="91425">
                    <a:solidFill>
                      <a:srgbClr val="F9CB9C"/>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2 weeks</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1"/>
                    </a:solidFill>
                  </a:tcPr>
                </a:tc>
              </a:tr>
              <a:tr h="445725">
                <a:tc>
                  <a:txBody>
                    <a:bodyPr/>
                    <a:lstStyle/>
                    <a:p>
                      <a:pPr indent="0" lvl="0" marL="0" rtl="0" algn="ctr">
                        <a:spcBef>
                          <a:spcPts val="0"/>
                        </a:spcBef>
                        <a:spcAft>
                          <a:spcPts val="0"/>
                        </a:spcAft>
                        <a:buNone/>
                      </a:pPr>
                      <a:r>
                        <a:rPr lang="en"/>
                        <a:t>Share recipes</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 week</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538825">
                <a:tc>
                  <a:txBody>
                    <a:bodyPr/>
                    <a:lstStyle/>
                    <a:p>
                      <a:pPr indent="0" lvl="0" marL="0" rtl="0" algn="ctr">
                        <a:spcBef>
                          <a:spcPts val="0"/>
                        </a:spcBef>
                        <a:spcAft>
                          <a:spcPts val="0"/>
                        </a:spcAft>
                        <a:buNone/>
                      </a:pPr>
                      <a:r>
                        <a:rPr lang="en"/>
                        <a:t>Rate and comment on recipes</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 week</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Consistent design </a:t>
            </a:r>
            <a:endParaRPr/>
          </a:p>
          <a:p>
            <a:pPr indent="-311150" lvl="0" marL="457200" rtl="0" algn="l">
              <a:lnSpc>
                <a:spcPct val="200000"/>
              </a:lnSpc>
              <a:spcBef>
                <a:spcPts val="0"/>
              </a:spcBef>
              <a:spcAft>
                <a:spcPts val="0"/>
              </a:spcAft>
              <a:buSzPts val="1300"/>
              <a:buChar char="●"/>
            </a:pPr>
            <a:r>
              <a:rPr lang="en"/>
              <a:t>Easy to use</a:t>
            </a:r>
            <a:endParaRPr/>
          </a:p>
          <a:p>
            <a:pPr indent="-311150" lvl="0" marL="457200" rtl="0" algn="l">
              <a:lnSpc>
                <a:spcPct val="200000"/>
              </a:lnSpc>
              <a:spcBef>
                <a:spcPts val="0"/>
              </a:spcBef>
              <a:spcAft>
                <a:spcPts val="0"/>
              </a:spcAft>
              <a:buSzPts val="1300"/>
              <a:buChar char="●"/>
            </a:pPr>
            <a:r>
              <a:rPr lang="en"/>
              <a:t>Display recipes on homepage</a:t>
            </a:r>
            <a:endParaRPr/>
          </a:p>
          <a:p>
            <a:pPr indent="-311150" lvl="0" marL="457200" rtl="0" algn="l">
              <a:lnSpc>
                <a:spcPct val="200000"/>
              </a:lnSpc>
              <a:spcBef>
                <a:spcPts val="0"/>
              </a:spcBef>
              <a:spcAft>
                <a:spcPts val="0"/>
              </a:spcAft>
              <a:buSzPts val="1300"/>
              <a:buChar char="●"/>
            </a:pPr>
            <a:r>
              <a:rPr lang="en"/>
              <a:t>Minimal empty space</a:t>
            </a:r>
            <a:endParaRPr/>
          </a:p>
          <a:p>
            <a:pPr indent="-311150" lvl="0" marL="457200" rtl="0" algn="l">
              <a:lnSpc>
                <a:spcPct val="200000"/>
              </a:lnSpc>
              <a:spcBef>
                <a:spcPts val="0"/>
              </a:spcBef>
              <a:spcAft>
                <a:spcPts val="0"/>
              </a:spcAft>
              <a:buSzPts val="1300"/>
              <a:buChar char="●"/>
            </a:pPr>
            <a:r>
              <a:rPr lang="en"/>
              <a:t>Security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Home page</a:t>
            </a:r>
            <a:endParaRPr/>
          </a:p>
          <a:p>
            <a:pPr indent="-311150" lvl="0" marL="457200" rtl="0" algn="l">
              <a:spcBef>
                <a:spcPts val="0"/>
              </a:spcBef>
              <a:spcAft>
                <a:spcPts val="0"/>
              </a:spcAft>
              <a:buSzPts val="1300"/>
              <a:buChar char="-"/>
            </a:pPr>
            <a:r>
              <a:rPr lang="en"/>
              <a:t>Create account interface (as well as pantry)</a:t>
            </a:r>
            <a:endParaRPr/>
          </a:p>
          <a:p>
            <a:pPr indent="-311150" lvl="0" marL="457200" rtl="0" algn="l">
              <a:spcBef>
                <a:spcPts val="0"/>
              </a:spcBef>
              <a:spcAft>
                <a:spcPts val="0"/>
              </a:spcAft>
              <a:buSzPts val="1300"/>
              <a:buChar char="-"/>
            </a:pPr>
            <a:r>
              <a:rPr lang="en"/>
              <a:t>Searching interface</a:t>
            </a:r>
            <a:endParaRPr/>
          </a:p>
          <a:p>
            <a:pPr indent="-311150" lvl="0" marL="457200" rtl="0" algn="l">
              <a:spcBef>
                <a:spcPts val="0"/>
              </a:spcBef>
              <a:spcAft>
                <a:spcPts val="0"/>
              </a:spcAft>
              <a:buSzPts val="1300"/>
              <a:buChar char="-"/>
            </a:pPr>
            <a:r>
              <a:rPr lang="en"/>
              <a:t>Creating a recipe</a:t>
            </a:r>
            <a:endParaRPr/>
          </a:p>
          <a:p>
            <a:pPr indent="-311150" lvl="0" marL="457200" rtl="0" algn="l">
              <a:spcBef>
                <a:spcPts val="0"/>
              </a:spcBef>
              <a:spcAft>
                <a:spcPts val="0"/>
              </a:spcAft>
              <a:buSzPts val="1300"/>
              <a:buChar char="-"/>
            </a:pPr>
            <a:r>
              <a:rPr lang="en"/>
              <a:t>Viewing your own recipes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p:nvPr/>
        </p:nvSpPr>
        <p:spPr>
          <a:xfrm>
            <a:off x="1688250" y="1509850"/>
            <a:ext cx="5045700" cy="56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7554900" y="0"/>
            <a:ext cx="1589100" cy="85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action="ppaction://hlinksldjump" r:id="rId3"/>
              </a:rPr>
              <a:t>Login</a:t>
            </a:r>
            <a:endParaRPr/>
          </a:p>
          <a:p>
            <a:pPr indent="0" lvl="0" marL="0" rtl="0" algn="ctr">
              <a:spcBef>
                <a:spcPts val="0"/>
              </a:spcBef>
              <a:spcAft>
                <a:spcPts val="0"/>
              </a:spcAft>
              <a:buNone/>
            </a:pPr>
            <a:r>
              <a:rPr lang="en" u="sng">
                <a:solidFill>
                  <a:schemeClr val="hlink"/>
                </a:solidFill>
                <a:hlinkClick action="ppaction://hlinksldjump" r:id="rId4"/>
              </a:rPr>
              <a:t>Create Account</a:t>
            </a:r>
            <a:endParaRPr/>
          </a:p>
          <a:p>
            <a:pPr indent="0" lvl="0" marL="0" rtl="0" algn="ctr">
              <a:spcBef>
                <a:spcPts val="0"/>
              </a:spcBef>
              <a:spcAft>
                <a:spcPts val="0"/>
              </a:spcAft>
              <a:buNone/>
            </a:pPr>
            <a:r>
              <a:rPr lang="en" u="sng">
                <a:solidFill>
                  <a:schemeClr val="hlink"/>
                </a:solidFill>
                <a:hlinkClick action="ppaction://hlinksldjump" r:id="rId5"/>
              </a:rPr>
              <a:t>My profile</a:t>
            </a:r>
            <a:endParaRPr/>
          </a:p>
          <a:p>
            <a:pPr indent="0" lvl="0" marL="0" rtl="0" algn="ctr">
              <a:spcBef>
                <a:spcPts val="0"/>
              </a:spcBef>
              <a:spcAft>
                <a:spcPts val="0"/>
              </a:spcAft>
              <a:buNone/>
            </a:pPr>
            <a:r>
              <a:rPr lang="en" u="sng">
                <a:solidFill>
                  <a:schemeClr val="hlink"/>
                </a:solidFill>
                <a:hlinkClick action="ppaction://hlinksldjump" r:id="rId6"/>
              </a:rPr>
              <a:t>Logout</a:t>
            </a:r>
            <a:endParaRPr/>
          </a:p>
        </p:txBody>
      </p:sp>
      <p:sp>
        <p:nvSpPr>
          <p:cNvPr id="129" name="Google Shape;129;p20">
            <a:hlinkClick action="ppaction://hlinksldjump" r:id="rId7"/>
          </p:cNvPr>
          <p:cNvSpPr/>
          <p:nvPr/>
        </p:nvSpPr>
        <p:spPr>
          <a:xfrm>
            <a:off x="1167600" y="2723100"/>
            <a:ext cx="1992900" cy="184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make</a:t>
            </a:r>
            <a:endParaRPr/>
          </a:p>
          <a:p>
            <a:pPr indent="-317500" lvl="0" marL="457200" rtl="0" algn="l">
              <a:spcBef>
                <a:spcPts val="0"/>
              </a:spcBef>
              <a:spcAft>
                <a:spcPts val="0"/>
              </a:spcAft>
              <a:buSzPts val="1400"/>
              <a:buChar char="●"/>
            </a:pPr>
            <a:r>
              <a:rPr lang="en"/>
              <a:t>Ingredient </a:t>
            </a:r>
            <a:r>
              <a:rPr lang="en"/>
              <a:t>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a:p>
            <a:pPr indent="-317500" lvl="0" marL="457200" rtl="0" algn="l">
              <a:spcBef>
                <a:spcPts val="0"/>
              </a:spcBef>
              <a:spcAft>
                <a:spcPts val="0"/>
              </a:spcAft>
              <a:buSzPts val="1400"/>
              <a:buChar char="●"/>
            </a:pPr>
            <a:r>
              <a:rPr lang="en"/>
              <a:t>etc.</a:t>
            </a:r>
            <a:endParaRPr/>
          </a:p>
          <a:p>
            <a:pPr indent="0" lvl="0" marL="0" rtl="0" algn="l">
              <a:spcBef>
                <a:spcPts val="0"/>
              </a:spcBef>
              <a:spcAft>
                <a:spcPts val="0"/>
              </a:spcAft>
              <a:buNone/>
            </a:pPr>
            <a:r>
              <a:t/>
            </a:r>
            <a:endParaRPr/>
          </a:p>
        </p:txBody>
      </p:sp>
      <p:sp>
        <p:nvSpPr>
          <p:cNvPr id="130" name="Google Shape;130;p20">
            <a:hlinkClick action="ppaction://hlinksldjump" r:id="rId8"/>
          </p:cNvPr>
          <p:cNvSpPr/>
          <p:nvPr/>
        </p:nvSpPr>
        <p:spPr>
          <a:xfrm>
            <a:off x="3575550" y="2723100"/>
            <a:ext cx="1992900" cy="184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make</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a:p>
            <a:pPr indent="-317500" lvl="0" marL="457200" rtl="0" algn="l">
              <a:spcBef>
                <a:spcPts val="0"/>
              </a:spcBef>
              <a:spcAft>
                <a:spcPts val="0"/>
              </a:spcAft>
              <a:buSzPts val="1400"/>
              <a:buChar char="●"/>
            </a:pPr>
            <a:r>
              <a:rPr lang="en"/>
              <a:t>etc.</a:t>
            </a:r>
            <a:endParaRPr/>
          </a:p>
          <a:p>
            <a:pPr indent="0" lvl="0" marL="0" rtl="0" algn="l">
              <a:spcBef>
                <a:spcPts val="0"/>
              </a:spcBef>
              <a:spcAft>
                <a:spcPts val="0"/>
              </a:spcAft>
              <a:buNone/>
            </a:pPr>
            <a:r>
              <a:t/>
            </a:r>
            <a:endParaRPr/>
          </a:p>
        </p:txBody>
      </p:sp>
      <p:sp>
        <p:nvSpPr>
          <p:cNvPr id="131" name="Google Shape;131;p20">
            <a:hlinkClick action="ppaction://hlinksldjump" r:id="rId9"/>
          </p:cNvPr>
          <p:cNvSpPr/>
          <p:nvPr/>
        </p:nvSpPr>
        <p:spPr>
          <a:xfrm>
            <a:off x="5983500" y="2723100"/>
            <a:ext cx="1992900" cy="184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Time to make</a:t>
            </a:r>
            <a:endParaRPr/>
          </a:p>
          <a:p>
            <a:pPr indent="-317500" lvl="0" marL="457200" rtl="0" algn="l">
              <a:spcBef>
                <a:spcPts val="0"/>
              </a:spcBef>
              <a:spcAft>
                <a:spcPts val="0"/>
              </a:spcAft>
              <a:buSzPts val="1400"/>
              <a:buChar char="●"/>
            </a:pPr>
            <a:r>
              <a:rPr lang="en"/>
              <a:t>Ingredient 1</a:t>
            </a:r>
            <a:endParaRPr/>
          </a:p>
          <a:p>
            <a:pPr indent="-317500" lvl="0" marL="457200" rtl="0" algn="l">
              <a:spcBef>
                <a:spcPts val="0"/>
              </a:spcBef>
              <a:spcAft>
                <a:spcPts val="0"/>
              </a:spcAft>
              <a:buSzPts val="1400"/>
              <a:buChar char="●"/>
            </a:pPr>
            <a:r>
              <a:rPr lang="en"/>
              <a:t>Ingredient 2</a:t>
            </a:r>
            <a:endParaRPr/>
          </a:p>
          <a:p>
            <a:pPr indent="-317500" lvl="0" marL="457200" rtl="0" algn="l">
              <a:spcBef>
                <a:spcPts val="0"/>
              </a:spcBef>
              <a:spcAft>
                <a:spcPts val="0"/>
              </a:spcAft>
              <a:buSzPts val="1400"/>
              <a:buChar char="●"/>
            </a:pPr>
            <a:r>
              <a:rPr lang="en"/>
              <a:t>Ingredient 3</a:t>
            </a:r>
            <a:endParaRPr/>
          </a:p>
          <a:p>
            <a:pPr indent="-317500" lvl="0" marL="457200" rtl="0" algn="l">
              <a:spcBef>
                <a:spcPts val="0"/>
              </a:spcBef>
              <a:spcAft>
                <a:spcPts val="0"/>
              </a:spcAft>
              <a:buSzPts val="1400"/>
              <a:buChar char="●"/>
            </a:pPr>
            <a:r>
              <a:rPr lang="en"/>
              <a:t>etc.</a:t>
            </a:r>
            <a:endParaRPr/>
          </a:p>
          <a:p>
            <a:pPr indent="0" lvl="0" marL="0" rtl="0" algn="l">
              <a:spcBef>
                <a:spcPts val="0"/>
              </a:spcBef>
              <a:spcAft>
                <a:spcPts val="0"/>
              </a:spcAft>
              <a:buNone/>
            </a:pPr>
            <a:r>
              <a:t/>
            </a:r>
            <a:endParaRPr/>
          </a:p>
        </p:txBody>
      </p:sp>
      <p:sp>
        <p:nvSpPr>
          <p:cNvPr id="132" name="Google Shape;132;p20">
            <a:hlinkClick action="ppaction://hlinksldjump" r:id="rId10"/>
          </p:cNvPr>
          <p:cNvSpPr/>
          <p:nvPr/>
        </p:nvSpPr>
        <p:spPr>
          <a:xfrm>
            <a:off x="1167600" y="2420400"/>
            <a:ext cx="1992900" cy="3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Recipe 1</a:t>
            </a:r>
            <a:endParaRPr/>
          </a:p>
        </p:txBody>
      </p:sp>
      <p:sp>
        <p:nvSpPr>
          <p:cNvPr id="133" name="Google Shape;133;p20">
            <a:hlinkClick action="ppaction://hlinksldjump" r:id="rId11"/>
          </p:cNvPr>
          <p:cNvSpPr/>
          <p:nvPr/>
        </p:nvSpPr>
        <p:spPr>
          <a:xfrm>
            <a:off x="3575550" y="2420400"/>
            <a:ext cx="1992900" cy="3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Recipe 2</a:t>
            </a:r>
            <a:endParaRPr/>
          </a:p>
        </p:txBody>
      </p:sp>
      <p:sp>
        <p:nvSpPr>
          <p:cNvPr id="134" name="Google Shape;134;p20">
            <a:hlinkClick action="ppaction://hlinksldjump" r:id="rId12"/>
          </p:cNvPr>
          <p:cNvSpPr/>
          <p:nvPr/>
        </p:nvSpPr>
        <p:spPr>
          <a:xfrm>
            <a:off x="5983500" y="2420400"/>
            <a:ext cx="1992900" cy="3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Recipe 3</a:t>
            </a:r>
            <a:endParaRPr/>
          </a:p>
        </p:txBody>
      </p:sp>
      <p:sp>
        <p:nvSpPr>
          <p:cNvPr id="135" name="Google Shape;135;p20">
            <a:hlinkClick action="ppaction://hlinksldjump" r:id="rId13"/>
          </p:cNvPr>
          <p:cNvSpPr/>
          <p:nvPr/>
        </p:nvSpPr>
        <p:spPr>
          <a:xfrm>
            <a:off x="6733850" y="1509850"/>
            <a:ext cx="785100" cy="56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36" name="Google Shape;136;p20"/>
          <p:cNvSpPr/>
          <p:nvPr/>
        </p:nvSpPr>
        <p:spPr>
          <a:xfrm>
            <a:off x="0" y="0"/>
            <a:ext cx="900300" cy="6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Home</a:t>
            </a:r>
            <a:endParaRPr/>
          </a:p>
        </p:txBody>
      </p:sp>
      <p:sp>
        <p:nvSpPr>
          <p:cNvPr id="137" name="Google Shape;137;p20"/>
          <p:cNvSpPr/>
          <p:nvPr/>
        </p:nvSpPr>
        <p:spPr>
          <a:xfrm>
            <a:off x="3160500" y="304700"/>
            <a:ext cx="2823000" cy="85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Name/Logo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p:nvPr/>
        </p:nvSpPr>
        <p:spPr>
          <a:xfrm>
            <a:off x="4934200" y="837000"/>
            <a:ext cx="3402300" cy="40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a:hlinkClick action="ppaction://hlinksldjump" r:id="rId3"/>
          </p:cNvPr>
          <p:cNvSpPr/>
          <p:nvPr/>
        </p:nvSpPr>
        <p:spPr>
          <a:xfrm>
            <a:off x="0" y="0"/>
            <a:ext cx="900300" cy="6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Home</a:t>
            </a:r>
            <a:endParaRPr/>
          </a:p>
        </p:txBody>
      </p:sp>
      <p:sp>
        <p:nvSpPr>
          <p:cNvPr id="144" name="Google Shape;144;p21"/>
          <p:cNvSpPr txBox="1"/>
          <p:nvPr/>
        </p:nvSpPr>
        <p:spPr>
          <a:xfrm>
            <a:off x="1348725" y="1515050"/>
            <a:ext cx="10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Name</a:t>
            </a:r>
            <a:endParaRPr>
              <a:latin typeface="Lato"/>
              <a:ea typeface="Lato"/>
              <a:cs typeface="Lato"/>
              <a:sym typeface="Lato"/>
            </a:endParaRPr>
          </a:p>
        </p:txBody>
      </p:sp>
      <p:sp>
        <p:nvSpPr>
          <p:cNvPr id="145" name="Google Shape;145;p21"/>
          <p:cNvSpPr/>
          <p:nvPr/>
        </p:nvSpPr>
        <p:spPr>
          <a:xfrm>
            <a:off x="900300" y="837000"/>
            <a:ext cx="3402300" cy="40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535325" y="1575325"/>
            <a:ext cx="16407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2535325" y="2451000"/>
            <a:ext cx="16407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2535325" y="3326675"/>
            <a:ext cx="16407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txBox="1"/>
          <p:nvPr/>
        </p:nvSpPr>
        <p:spPr>
          <a:xfrm>
            <a:off x="1026875" y="1545475"/>
            <a:ext cx="142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Usern</a:t>
            </a:r>
            <a:r>
              <a:rPr lang="en" sz="2000">
                <a:latin typeface="Lato"/>
                <a:ea typeface="Lato"/>
                <a:cs typeface="Lato"/>
                <a:sym typeface="Lato"/>
              </a:rPr>
              <a:t>ame:</a:t>
            </a:r>
            <a:endParaRPr sz="2000">
              <a:latin typeface="Lato"/>
              <a:ea typeface="Lato"/>
              <a:cs typeface="Lato"/>
              <a:sym typeface="Lato"/>
            </a:endParaRPr>
          </a:p>
        </p:txBody>
      </p:sp>
      <p:sp>
        <p:nvSpPr>
          <p:cNvPr id="150" name="Google Shape;150;p21"/>
          <p:cNvSpPr txBox="1"/>
          <p:nvPr/>
        </p:nvSpPr>
        <p:spPr>
          <a:xfrm>
            <a:off x="1026875" y="2421150"/>
            <a:ext cx="134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Password</a:t>
            </a:r>
            <a:r>
              <a:rPr lang="en" sz="2000">
                <a:latin typeface="Lato"/>
                <a:ea typeface="Lato"/>
                <a:cs typeface="Lato"/>
                <a:sym typeface="Lato"/>
              </a:rPr>
              <a:t>:</a:t>
            </a:r>
            <a:endParaRPr sz="2000">
              <a:latin typeface="Lato"/>
              <a:ea typeface="Lato"/>
              <a:cs typeface="Lato"/>
              <a:sym typeface="Lato"/>
            </a:endParaRPr>
          </a:p>
        </p:txBody>
      </p:sp>
      <p:sp>
        <p:nvSpPr>
          <p:cNvPr id="151" name="Google Shape;151;p21"/>
          <p:cNvSpPr txBox="1"/>
          <p:nvPr/>
        </p:nvSpPr>
        <p:spPr>
          <a:xfrm>
            <a:off x="1026875" y="3174275"/>
            <a:ext cx="1340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Verify </a:t>
            </a:r>
            <a:r>
              <a:rPr lang="en" sz="2000">
                <a:latin typeface="Lato"/>
                <a:ea typeface="Lato"/>
                <a:cs typeface="Lato"/>
                <a:sym typeface="Lato"/>
              </a:rPr>
              <a:t>Password</a:t>
            </a:r>
            <a:r>
              <a:rPr lang="en" sz="2000">
                <a:latin typeface="Lato"/>
                <a:ea typeface="Lato"/>
                <a:cs typeface="Lato"/>
                <a:sym typeface="Lato"/>
              </a:rPr>
              <a:t>:</a:t>
            </a:r>
            <a:endParaRPr sz="2000">
              <a:latin typeface="Lato"/>
              <a:ea typeface="Lato"/>
              <a:cs typeface="Lato"/>
              <a:sym typeface="Lato"/>
            </a:endParaRPr>
          </a:p>
        </p:txBody>
      </p:sp>
      <p:sp>
        <p:nvSpPr>
          <p:cNvPr id="152" name="Google Shape;152;p21"/>
          <p:cNvSpPr/>
          <p:nvPr/>
        </p:nvSpPr>
        <p:spPr>
          <a:xfrm>
            <a:off x="6478650" y="1253000"/>
            <a:ext cx="12618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nvSpPr>
        <p:spPr>
          <a:xfrm>
            <a:off x="4958625" y="938400"/>
            <a:ext cx="1544400" cy="800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2000">
                <a:latin typeface="Lato"/>
                <a:ea typeface="Lato"/>
                <a:cs typeface="Lato"/>
                <a:sym typeface="Lato"/>
              </a:rPr>
              <a:t>List Ingredients</a:t>
            </a:r>
            <a:r>
              <a:rPr lang="en" sz="2000">
                <a:latin typeface="Lato"/>
                <a:ea typeface="Lato"/>
                <a:cs typeface="Lato"/>
                <a:sym typeface="Lato"/>
              </a:rPr>
              <a:t>:</a:t>
            </a:r>
            <a:endParaRPr sz="2000">
              <a:latin typeface="Lato"/>
              <a:ea typeface="Lato"/>
              <a:cs typeface="Lato"/>
              <a:sym typeface="Lato"/>
            </a:endParaRPr>
          </a:p>
        </p:txBody>
      </p:sp>
      <p:sp>
        <p:nvSpPr>
          <p:cNvPr id="154" name="Google Shape;154;p21"/>
          <p:cNvSpPr txBox="1"/>
          <p:nvPr/>
        </p:nvSpPr>
        <p:spPr>
          <a:xfrm>
            <a:off x="5134875" y="2171550"/>
            <a:ext cx="119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   List	Utensils</a:t>
            </a:r>
            <a:r>
              <a:rPr lang="en" sz="2000">
                <a:latin typeface="Lato"/>
                <a:ea typeface="Lato"/>
                <a:cs typeface="Lato"/>
                <a:sym typeface="Lato"/>
              </a:rPr>
              <a:t>:</a:t>
            </a:r>
            <a:endParaRPr sz="2000">
              <a:latin typeface="Lato"/>
              <a:ea typeface="Lato"/>
              <a:cs typeface="Lato"/>
              <a:sym typeface="Lato"/>
            </a:endParaRPr>
          </a:p>
        </p:txBody>
      </p:sp>
      <p:sp>
        <p:nvSpPr>
          <p:cNvPr id="155" name="Google Shape;155;p21"/>
          <p:cNvSpPr/>
          <p:nvPr/>
        </p:nvSpPr>
        <p:spPr>
          <a:xfrm>
            <a:off x="7740450" y="2543625"/>
            <a:ext cx="329100" cy="4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156" name="Google Shape;156;p21"/>
          <p:cNvSpPr/>
          <p:nvPr/>
        </p:nvSpPr>
        <p:spPr>
          <a:xfrm>
            <a:off x="6478650" y="2543625"/>
            <a:ext cx="1261800" cy="4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7740450" y="1253000"/>
            <a:ext cx="329100" cy="4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158" name="Google Shape;158;p21">
            <a:hlinkClick action="ppaction://hlinksldjump" r:id="rId4"/>
          </p:cNvPr>
          <p:cNvSpPr/>
          <p:nvPr/>
        </p:nvSpPr>
        <p:spPr>
          <a:xfrm>
            <a:off x="5965300" y="3961875"/>
            <a:ext cx="1340100" cy="594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Create</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