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Xian Lee"/>
  <p:cmAuthor clrIdx="1" id="1" initials="" lastIdx="1" name="Amitangshu Mukherj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DA700D-4BA8-42F5-9696-499AB3B8B3E6}">
  <a:tblStyle styleId="{DDDA700D-4BA8-42F5-9696-499AB3B8B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4-09T19:41:12.920">
    <p:pos x="6000" y="0"/>
    <p:text>Tentative</p:text>
  </p:cm>
  <p:cm authorId="1" idx="1" dt="2018-04-09T19:41:12.920">
    <p:pos x="6000" y="100"/>
    <p:text>Yes this one works
I am deleting the one I just posted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4-09T19:38:47.098">
    <p:pos x="6000" y="0"/>
    <p:text>Loss plot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8575" y="3530475"/>
            <a:ext cx="1366400" cy="15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rpg.ifi.uzh.ch/dronet.html" TargetMode="External"/><Relationship Id="rId4" Type="http://schemas.openxmlformats.org/officeDocument/2006/relationships/hyperlink" Target="https://github.com/udacity/self-driving-car/tree/master/datasets/CH2" TargetMode="External"/><Relationship Id="rId5" Type="http://schemas.openxmlformats.org/officeDocument/2006/relationships/hyperlink" Target="https://arxiv.org/abs/1704.04861v1" TargetMode="External"/><Relationship Id="rId6" Type="http://schemas.openxmlformats.org/officeDocument/2006/relationships/hyperlink" Target="https://github.com/keras-team/keras/blob/master/keras/applications/mobilenet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7.jp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10.jpg"/><Relationship Id="rId7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jpg"/><Relationship Id="rId5" Type="http://schemas.openxmlformats.org/officeDocument/2006/relationships/image" Target="../media/image20.jpg"/><Relationship Id="rId6" Type="http://schemas.openxmlformats.org/officeDocument/2006/relationships/image" Target="../media/image18.jpg"/><Relationship Id="rId7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592X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399" y="2834125"/>
            <a:ext cx="1588575" cy="22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3486249"/>
            <a:ext cx="1657225" cy="16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6975" y="3838025"/>
            <a:ext cx="1145100" cy="11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6225" y="3822763"/>
            <a:ext cx="2791775" cy="98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11025" y="46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Block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21275" cy="32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750" y="1215925"/>
            <a:ext cx="2172950" cy="32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48350" y="1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TBot-Net Architecture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3" y="1759450"/>
            <a:ext cx="8627074" cy="19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83150" y="2927075"/>
            <a:ext cx="8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X 5 Conv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543075" y="3007600"/>
            <a:ext cx="785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X 5 Conv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2003050" y="3499775"/>
            <a:ext cx="1248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Block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952275" y="3524975"/>
            <a:ext cx="11172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MobileNet Block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6401725" y="3117850"/>
            <a:ext cx="895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428375" y="2001025"/>
            <a:ext cx="7248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7428375" y="1417150"/>
            <a:ext cx="1650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Steering angle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7518975" y="2725775"/>
            <a:ext cx="15603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Prob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268275" y="1303150"/>
            <a:ext cx="66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X 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076550" y="1306525"/>
            <a:ext cx="664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X 3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 Pool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0" name="Shape 150"/>
          <p:cNvCxnSpPr/>
          <p:nvPr/>
        </p:nvCxnSpPr>
        <p:spPr>
          <a:xfrm flipH="1" rot="10800000">
            <a:off x="5193825" y="2161950"/>
            <a:ext cx="11577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5178825" y="2373450"/>
            <a:ext cx="11826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80525" y="924025"/>
            <a:ext cx="10668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X 200 Input Image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28125" y="16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Architectures Tested</a:t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357425" y="863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{DDDA700D-4BA8-42F5-9696-499AB3B8B3E6}</a:tableStyleId>
              </a:tblPr>
              <a:tblGrid>
                <a:gridCol w="619250"/>
                <a:gridCol w="619250"/>
                <a:gridCol w="619250"/>
                <a:gridCol w="829550"/>
                <a:gridCol w="1495075"/>
                <a:gridCol w="1445925"/>
                <a:gridCol w="1445925"/>
              </a:tblGrid>
              <a:tr h="58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Epoch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 Size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fiter (Conv1, Conv2)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Comments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Optimizer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86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Greyscale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32 - 64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MobileNet module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RGB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32 - 64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MobileNet module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Adam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 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RGB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32 - 64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Additional MaxPooling and depthwise after 2nd convolution layer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Adam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 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Greyscale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16 - 32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MobileNet module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Adam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4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 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RGB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32- 64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Additional MaxPooling and depthwise after 2nd convolution layer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SGD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Run6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RGB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32 - 64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MobileNet modules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SGD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Loss Functions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Hard-Mining Mean Square Error Steering Angles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Mining </a:t>
            </a:r>
            <a:r>
              <a:rPr lang="en"/>
              <a:t>Cross</a:t>
            </a:r>
            <a:r>
              <a:rPr lang="en"/>
              <a:t> Entropy Loss for Collision Probability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number of false positives in dataset across training epochs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4322" r="8871" t="11016"/>
          <a:stretch/>
        </p:blipFill>
        <p:spPr>
          <a:xfrm>
            <a:off x="1560525" y="1017725"/>
            <a:ext cx="536660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5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plot_results.py on json file after running evaluation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475" y="1947675"/>
            <a:ext cx="3544826" cy="26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75" y="1879400"/>
            <a:ext cx="3697050" cy="2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010925" y="4518150"/>
            <a:ext cx="990300" cy="23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PREDICTED LABEL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  <p:graphicFrame>
        <p:nvGraphicFramePr>
          <p:cNvPr id="185" name="Shape 185"/>
          <p:cNvGraphicFramePr/>
          <p:nvPr/>
        </p:nvGraphicFramePr>
        <p:xfrm>
          <a:off x="441325" y="111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{DDDA700D-4BA8-42F5-9696-499AB3B8B3E6}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Steering angle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Explained Variance(EVA)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 Implementation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660425"/>
            <a:ext cx="74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A mobile base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equipped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with a RGB-D camera,  3D distance sensor, a NVIDIA Tegra K1 processor, and the TurtleBot mounting hardware kit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Tegra K1 runs on Ubuntu 14.04.2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Proposed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Pipeline: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Install Keras and Tensorflow on Turtlebot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Use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Turtlebot’s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live feed camera as input to MobileNet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■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Use ROS packages to convert camera live feed in still images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Run inference on images using trained model and weights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Connect predicted steering angles to TurtleBot’s steering commands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Connect predicted collision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probability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to TurtleBot’s speed commands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Monitor TurtleBot’s performance remotely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Reinstallation of Ubuntu and ROS on Turtlebot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Connecting to the Turtlebot remotely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versions of Keras and Tensorflow implemented for MobileNet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Extracting images from Rosbags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http://rpg.ifi.uzh.ch/dronet.html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https://github.com/udacity/self-driving-car/tree/master/datasets/CH2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https://arxiv.org/abs/1704.04861v1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https://github.com/keras-team/keras/blob/master/keras/applications/mobilenet.py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910775"/>
            <a:ext cx="85206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imitation learning algorithm into Turtlebot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Steering angle - Udacity Self-Driving Car Repository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Collision - ETZ Zurich Robotics &amp; Perception Group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Mini-MobileNet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647" y="910778"/>
            <a:ext cx="1114951" cy="121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771" y="2242500"/>
            <a:ext cx="1931800" cy="1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dataset - preprocessed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Steering angle dataset - rosbag files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Udacity-driving-reader - camera and steering_angle.csv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Timestamp matching - images and labels.txt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348" y="1648325"/>
            <a:ext cx="2490175" cy="29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362" y="1648325"/>
            <a:ext cx="1703425" cy="30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646488" y="1214825"/>
            <a:ext cx="2109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Steering data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08513" y="1214825"/>
            <a:ext cx="1499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Collision data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48850" y="25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Images (Collision Probability) 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50" y="927775"/>
            <a:ext cx="7403527" cy="3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Images (Steering Angle, rad.)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50" y="1133969"/>
            <a:ext cx="2751301" cy="206348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Shape 96"/>
          <p:cNvSpPr txBox="1"/>
          <p:nvPr/>
        </p:nvSpPr>
        <p:spPr>
          <a:xfrm>
            <a:off x="548200" y="2898400"/>
            <a:ext cx="24279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Steering Angle: </a:t>
            </a:r>
            <a:r>
              <a:rPr lang="en"/>
              <a:t>- 0.244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667" y="1133975"/>
            <a:ext cx="2751309" cy="2063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Shape 98"/>
          <p:cNvSpPr txBox="1"/>
          <p:nvPr/>
        </p:nvSpPr>
        <p:spPr>
          <a:xfrm>
            <a:off x="3510150" y="2803825"/>
            <a:ext cx="2250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Steering Angle: 0.919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150" y="1133975"/>
            <a:ext cx="2751299" cy="20634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Shape 100"/>
          <p:cNvSpPr txBox="1"/>
          <p:nvPr/>
        </p:nvSpPr>
        <p:spPr>
          <a:xfrm>
            <a:off x="6250250" y="2898400"/>
            <a:ext cx="24279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Steering Angle: 0.0068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4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MobileNet Network Architecture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798550"/>
            <a:ext cx="85206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MobileNet model is based on depthwise separable convolutions which is a form of factorized </a:t>
            </a:r>
            <a:r>
              <a:rPr lang="en" sz="1400"/>
              <a:t>convolutions that</a:t>
            </a:r>
            <a:r>
              <a:rPr lang="en" sz="1400"/>
              <a:t> factorize a standard convolution into a depthwise convolution and a 1 X 1 convolution called pointwise convolution.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depthwise separable convolution splits a standard convolution layer into two layers, one for filtering and a separable layer for combining 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MobileNet uses 3 X 3 depthwise separable convolutions which drastically reduces computation at only a small reduction in accuracy 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All layers inside a MobileNet block is followed by a batchnorm and ReLU non linearity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Downsampling is handled by strided convolutions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width (alpha) multiplier reduces the computational cost and number of parameters. It reduces size, latency whilst giving a reasonable accuracy.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75938" y="16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convolution vs Depthwise and pointwise convolution</a:t>
            </a:r>
            <a:endParaRPr sz="2400"/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5" y="843300"/>
            <a:ext cx="4293850" cy="21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200" y="1065950"/>
            <a:ext cx="4293851" cy="18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950" y="3186925"/>
            <a:ext cx="4220825" cy="18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9875" y="3412275"/>
            <a:ext cx="42938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75938" y="16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Depthwise and pointwise convolution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13" y="822325"/>
            <a:ext cx="326707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175" y="738725"/>
            <a:ext cx="48387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788" y="1774875"/>
            <a:ext cx="46386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0075" y="2574975"/>
            <a:ext cx="4390407" cy="9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1625" y="3547698"/>
            <a:ext cx="4079020" cy="1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