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7" r:id="rId5"/>
    <p:sldId id="279" r:id="rId6"/>
    <p:sldId id="280" r:id="rId7"/>
    <p:sldId id="265" r:id="rId8"/>
    <p:sldId id="266" r:id="rId9"/>
    <p:sldId id="264" r:id="rId10"/>
    <p:sldId id="267" r:id="rId11"/>
    <p:sldId id="276" r:id="rId12"/>
    <p:sldId id="257" r:id="rId13"/>
    <p:sldId id="262" r:id="rId14"/>
    <p:sldId id="263" r:id="rId15"/>
    <p:sldId id="258" r:id="rId16"/>
    <p:sldId id="260" r:id="rId17"/>
    <p:sldId id="261" r:id="rId18"/>
    <p:sldId id="259" r:id="rId19"/>
    <p:sldId id="270" r:id="rId20"/>
    <p:sldId id="269" r:id="rId21"/>
    <p:sldId id="271" r:id="rId22"/>
    <p:sldId id="272" r:id="rId23"/>
    <p:sldId id="281" r:id="rId24"/>
    <p:sldId id="282" r:id="rId25"/>
    <p:sldId id="273" r:id="rId26"/>
    <p:sldId id="27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从代码看</a:t>
            </a:r>
            <a:r>
              <a:rPr lang="en-US" altLang="zh-CN" dirty="0" err="1"/>
              <a:t>Nginx</a:t>
            </a:r>
            <a:r>
              <a:rPr lang="zh-CN" altLang="en-US" dirty="0"/>
              <a:t>运维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陶辉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为什么需要线程池？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 descr="Thread pools help increase application performance by assigning a slow operation to a separate set of tas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  <a:r>
              <a:rPr lang="zh-CN" altLang="en-US" dirty="0"/>
              <a:t>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定位配置错误、模块开发的利器</a:t>
            </a:r>
            <a:endParaRPr lang="en-US" altLang="zh-CN" dirty="0"/>
          </a:p>
          <a:p>
            <a:pPr lvl="1"/>
            <a:r>
              <a:rPr lang="zh-CN" altLang="en-US" dirty="0"/>
              <a:t>编译时</a:t>
            </a:r>
            <a:r>
              <a:rPr lang="en-US" altLang="zh-CN" dirty="0"/>
              <a:t>--with-debug </a:t>
            </a:r>
          </a:p>
          <a:p>
            <a:pPr lvl="1"/>
            <a:r>
              <a:rPr lang="zh-CN" altLang="en-US" dirty="0"/>
              <a:t>配置时</a:t>
            </a:r>
            <a:r>
              <a:rPr lang="en-US" altLang="zh-CN" dirty="0" err="1"/>
              <a:t>error_log</a:t>
            </a:r>
            <a:r>
              <a:rPr lang="en-US" altLang="zh-CN" dirty="0"/>
              <a:t> /path/to/log debug;</a:t>
            </a:r>
          </a:p>
          <a:p>
            <a:pPr lvl="1"/>
            <a:r>
              <a:rPr lang="zh-CN" altLang="en-US" dirty="0"/>
              <a:t>针对特定自动化测试机：</a:t>
            </a:r>
            <a:endParaRPr lang="en-US" altLang="zh-CN" dirty="0"/>
          </a:p>
          <a:p>
            <a:pPr lvl="2"/>
            <a:r>
              <a:rPr lang="en-US" altLang="zh-CN" dirty="0" err="1"/>
              <a:t>debug_connection</a:t>
            </a:r>
            <a:r>
              <a:rPr lang="en-US" altLang="zh-CN" dirty="0"/>
              <a:t> 192.168.1.1;</a:t>
            </a:r>
          </a:p>
          <a:p>
            <a:pPr lvl="1"/>
            <a:r>
              <a:rPr lang="zh-CN" altLang="en-US" dirty="0"/>
              <a:t>如何阅读</a:t>
            </a:r>
            <a:r>
              <a:rPr lang="en-US" altLang="zh-CN" dirty="0"/>
              <a:t>DEBUG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58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Nginx</a:t>
            </a:r>
            <a:r>
              <a:rPr lang="zh-CN" altLang="en-US" dirty="0"/>
              <a:t>使用场景</a:t>
            </a:r>
            <a:endParaRPr lang="en-US" altLang="zh-CN" dirty="0"/>
          </a:p>
          <a:p>
            <a:pPr lvl="1"/>
            <a:r>
              <a:rPr lang="zh-CN" altLang="en-US" dirty="0"/>
              <a:t>适合做什么</a:t>
            </a:r>
            <a:endParaRPr lang="en-US" altLang="zh-CN" dirty="0"/>
          </a:p>
          <a:p>
            <a:r>
              <a:rPr lang="en-US" altLang="zh-CN" dirty="0" err="1"/>
              <a:t>Nginx</a:t>
            </a:r>
            <a:r>
              <a:rPr lang="zh-CN" altLang="en-US" dirty="0"/>
              <a:t>基本功能</a:t>
            </a:r>
            <a:endParaRPr lang="en-US" altLang="zh-CN" dirty="0"/>
          </a:p>
          <a:p>
            <a:pPr lvl="1"/>
            <a:r>
              <a:rPr lang="zh-CN" altLang="en-US" dirty="0"/>
              <a:t>配置文件的语法</a:t>
            </a:r>
            <a:endParaRPr lang="en-US" altLang="zh-CN" dirty="0"/>
          </a:p>
          <a:p>
            <a:pPr lvl="1"/>
            <a:r>
              <a:rPr lang="zh-CN" altLang="en-US" dirty="0"/>
              <a:t>日志</a:t>
            </a:r>
            <a:endParaRPr lang="en-US" altLang="zh-CN" dirty="0"/>
          </a:p>
          <a:p>
            <a:pPr lvl="1"/>
            <a:r>
              <a:rPr lang="en-US" altLang="zh-CN"/>
              <a:t>Location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 descr="“http state machine”的图片搜索结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11008"/>
            <a:ext cx="568882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ww.w3.org/Library/User/Architecture/HTT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4624"/>
            <a:ext cx="7776864" cy="68084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Master-worker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Master Proc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3384"/>
            <a:ext cx="9144000" cy="542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 descr="https://assets.wp.nginx.com/wp-content/uploads/2015/06/Screen-Shot-2015-06-08-at-12.39.48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144000" cy="4276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 descr="Internet Reques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293" y="0"/>
            <a:ext cx="669607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  <a:r>
              <a:rPr lang="en-US" altLang="zh-CN" dirty="0"/>
              <a:t>VS</a:t>
            </a:r>
            <a:r>
              <a:rPr lang="zh-CN" altLang="en-US" dirty="0"/>
              <a:t>多进程</a:t>
            </a:r>
            <a:endParaRPr lang="en-US" altLang="zh-CN" dirty="0"/>
          </a:p>
          <a:p>
            <a:pPr lvl="1"/>
            <a:r>
              <a:rPr lang="zh-CN" altLang="en-US" dirty="0"/>
              <a:t>阻塞调用</a:t>
            </a:r>
            <a:endParaRPr lang="en-US" altLang="zh-CN" dirty="0"/>
          </a:p>
          <a:p>
            <a:pPr lvl="2"/>
            <a:r>
              <a:rPr lang="en-US" altLang="zh-CN" dirty="0" err="1"/>
              <a:t>sendfile</a:t>
            </a:r>
            <a:r>
              <a:rPr lang="en-US" altLang="zh-CN" dirty="0"/>
              <a:t>() on purpose only works on things that use the page cache. ---</a:t>
            </a:r>
            <a:r>
              <a:rPr lang="en-US" altLang="zh-CN" dirty="0" err="1"/>
              <a:t>Linus</a:t>
            </a:r>
            <a:r>
              <a:rPr lang="en-US" altLang="zh-CN" dirty="0"/>
              <a:t> </a:t>
            </a:r>
            <a:r>
              <a:rPr lang="en-US" altLang="zh-CN" dirty="0" err="1"/>
              <a:t>Torvalds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Updating Configu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1" y="3041576"/>
            <a:ext cx="9121879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讲师简介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陶辉，先后在华为、腾讯、思科、阿里巴巴等公司工作过，目前在杭州智链达数据有限公司担任技术总监，著有《深入理解</a:t>
            </a:r>
            <a:r>
              <a:rPr lang="en-US" altLang="zh-CN" dirty="0"/>
              <a:t>Nginx</a:t>
            </a:r>
            <a:r>
              <a:rPr lang="zh-CN" altLang="zh-CN" dirty="0"/>
              <a:t>：模块开发与架构解析》一书。长期投身在</a:t>
            </a:r>
            <a:r>
              <a:rPr lang="en-US" altLang="zh-CN" dirty="0" err="1"/>
              <a:t>linux</a:t>
            </a:r>
            <a:r>
              <a:rPr lang="zh-CN" altLang="zh-CN" dirty="0"/>
              <a:t>服务端程序的开发上，既设计过</a:t>
            </a:r>
            <a:r>
              <a:rPr lang="en-US" altLang="zh-CN" dirty="0" err="1"/>
              <a:t>iaas</a:t>
            </a:r>
            <a:r>
              <a:rPr lang="zh-CN" altLang="zh-CN" dirty="0"/>
              <a:t>调度、块存储这样底层的问题，也解决过</a:t>
            </a:r>
            <a:r>
              <a:rPr lang="en-US" altLang="zh-CN" dirty="0"/>
              <a:t>web</a:t>
            </a:r>
            <a:r>
              <a:rPr lang="zh-CN" altLang="zh-CN" dirty="0"/>
              <a:t>服务器及页面前端的</a:t>
            </a:r>
            <a:r>
              <a:rPr lang="en-US" altLang="zh-CN" dirty="0"/>
              <a:t>bug</a:t>
            </a:r>
            <a:r>
              <a:rPr lang="zh-CN" altLang="zh-CN" dirty="0"/>
              <a:t>，既对单节点服务数十万并发连接有过研究，也对大规模分布式集群做过开发，所以对</a:t>
            </a:r>
            <a:r>
              <a:rPr lang="en-US" altLang="zh-CN" dirty="0"/>
              <a:t>Nginx</a:t>
            </a:r>
            <a:r>
              <a:rPr lang="zh-CN" altLang="zh-CN" dirty="0"/>
              <a:t>这样注重性能的</a:t>
            </a:r>
            <a:r>
              <a:rPr lang="en-US" altLang="zh-CN" dirty="0"/>
              <a:t>web</a:t>
            </a:r>
            <a:r>
              <a:rPr lang="zh-CN" altLang="zh-CN" dirty="0"/>
              <a:t>服务器的视角也就比较宽广，希望能与大家分享下在</a:t>
            </a:r>
            <a:r>
              <a:rPr lang="en-US" altLang="zh-CN" dirty="0"/>
              <a:t>Nginx</a:t>
            </a:r>
            <a:r>
              <a:rPr lang="zh-CN" altLang="zh-CN" dirty="0"/>
              <a:t>使用上的一些经验。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binary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4" name="Picture 4" descr="New Bin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027370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reuseport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 descr="https://assets.wp.nginx.com/wp-content/uploads/2015/05/Slack-for-iOS-Upload-1-e14326524841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4267200" cy="3952876"/>
          </a:xfrm>
          <a:prstGeom prst="rect">
            <a:avLst/>
          </a:prstGeom>
          <a:noFill/>
        </p:spPr>
      </p:pic>
      <p:pic>
        <p:nvPicPr>
          <p:cNvPr id="27652" name="Picture 4" descr="https://assets.wp.nginx.com/wp-content/uploads/2015/05/Slack-for-iOS-Upload-e14326523766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8225" y="1556792"/>
            <a:ext cx="4295775" cy="3933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 descr="reuseport-benchm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117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blo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" y="1052736"/>
            <a:ext cx="907523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blo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1667"/>
            <a:ext cx="91616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6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实时分析</a:t>
            </a:r>
            <a:endParaRPr lang="en-US" altLang="zh-CN" dirty="0"/>
          </a:p>
          <a:p>
            <a:r>
              <a:rPr lang="en-US" altLang="zh-CN"/>
              <a:t>Auth basic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/>
          <p:cNvSpPr/>
          <p:nvPr/>
        </p:nvSpPr>
        <p:spPr>
          <a:xfrm>
            <a:off x="251520" y="404065"/>
            <a:ext cx="4896544" cy="26519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1394688" y="785869"/>
            <a:ext cx="2520000" cy="5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华文隶书" panose="02010800040101010101" pitchFamily="2" charset="-122"/>
                <a:ea typeface="华文隶书" panose="02010800040101010101" pitchFamily="2" charset="-122"/>
              </a:rPr>
              <a:t>负载均衡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746476" y="2090220"/>
            <a:ext cx="3816424" cy="5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华文隶书" panose="02010800040101010101" pitchFamily="2" charset="-122"/>
                <a:ea typeface="华文隶书" panose="02010800040101010101" pitchFamily="2" charset="-122"/>
              </a:rPr>
              <a:t>WEB</a:t>
            </a:r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华文隶书" panose="02010800040101010101" pitchFamily="2" charset="-122"/>
                <a:ea typeface="华文隶书" panose="02010800040101010101" pitchFamily="2" charset="-122"/>
              </a:rPr>
              <a:t>加速服务器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669924" y="3413937"/>
            <a:ext cx="3816424" cy="5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华文隶书" panose="02010800040101010101" pitchFamily="2" charset="-122"/>
                <a:ea typeface="华文隶书" panose="02010800040101010101" pitchFamily="2" charset="-122"/>
              </a:rPr>
              <a:t>WEB</a:t>
            </a:r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华文隶书" panose="02010800040101010101" pitchFamily="2" charset="-122"/>
                <a:ea typeface="华文隶书" panose="02010800040101010101" pitchFamily="2" charset="-122"/>
              </a:rPr>
              <a:t>应用服务器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1439696" y="6046157"/>
            <a:ext cx="2520000" cy="5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华文隶书" panose="02010800040101010101" pitchFamily="2" charset="-122"/>
                <a:ea typeface="华文隶书" panose="02010800040101010101" pitchFamily="2" charset="-122"/>
              </a:rPr>
              <a:t>数据库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1430512" y="4664868"/>
            <a:ext cx="2520000" cy="5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华文隶书" panose="02010800040101010101" pitchFamily="2" charset="-122"/>
                <a:ea typeface="华文隶书" panose="02010800040101010101" pitchFamily="2" charset="-122"/>
              </a:rPr>
              <a:t>缓存</a:t>
            </a:r>
          </a:p>
        </p:txBody>
      </p:sp>
      <p:sp>
        <p:nvSpPr>
          <p:cNvPr id="11" name="箭头: 下 10"/>
          <p:cNvSpPr/>
          <p:nvPr/>
        </p:nvSpPr>
        <p:spPr>
          <a:xfrm>
            <a:off x="2335208" y="44624"/>
            <a:ext cx="485856" cy="71888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2411760" y="1358445"/>
            <a:ext cx="485856" cy="760474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/>
          <p:cNvSpPr/>
          <p:nvPr/>
        </p:nvSpPr>
        <p:spPr>
          <a:xfrm>
            <a:off x="2420520" y="2675790"/>
            <a:ext cx="485856" cy="760474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>
            <a:off x="2420520" y="4005601"/>
            <a:ext cx="485856" cy="654309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>
            <a:off x="2447584" y="5294639"/>
            <a:ext cx="485856" cy="760474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圆角矩形 16"/>
          <p:cNvSpPr/>
          <p:nvPr/>
        </p:nvSpPr>
        <p:spPr>
          <a:xfrm>
            <a:off x="5724128" y="831220"/>
            <a:ext cx="3096344" cy="1054450"/>
          </a:xfrm>
          <a:prstGeom prst="wedgeRoundRectCallout">
            <a:avLst>
              <a:gd name="adj1" fmla="val -67368"/>
              <a:gd name="adj2" fmla="val 22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擅长的领域</a:t>
            </a:r>
          </a:p>
        </p:txBody>
      </p:sp>
    </p:spTree>
    <p:extLst>
      <p:ext uri="{BB962C8B-B14F-4D97-AF65-F5344CB8AC3E}">
        <p14:creationId xmlns:p14="http://schemas.microsoft.com/office/powerpoint/2010/main" val="42159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Nginx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704" y="1628800"/>
            <a:ext cx="8229600" cy="4525963"/>
          </a:xfrm>
        </p:spPr>
        <p:txBody>
          <a:bodyPr/>
          <a:lstStyle/>
          <a:p>
            <a:r>
              <a:rPr lang="zh-CN" altLang="en-US" dirty="0"/>
              <a:t>更快</a:t>
            </a:r>
            <a:endParaRPr lang="en-US" altLang="zh-CN" dirty="0"/>
          </a:p>
          <a:p>
            <a:r>
              <a:rPr lang="zh-CN" altLang="en-US" dirty="0"/>
              <a:t>节约机器，降低成本</a:t>
            </a:r>
            <a:endParaRPr lang="en-US" altLang="zh-CN" dirty="0"/>
          </a:p>
          <a:p>
            <a:pPr lvl="1"/>
            <a:r>
              <a:rPr lang="zh-CN" altLang="en-US" dirty="0"/>
              <a:t>单节点支撑更大的负荷</a:t>
            </a:r>
            <a:endParaRPr lang="en-US" altLang="zh-CN" dirty="0"/>
          </a:p>
          <a:p>
            <a:pPr lvl="1"/>
            <a:r>
              <a:rPr lang="zh-CN" altLang="en-US" dirty="0"/>
              <a:t>每请求消耗更少的资源</a:t>
            </a:r>
            <a:endParaRPr lang="en-US" altLang="zh-CN" dirty="0"/>
          </a:p>
          <a:p>
            <a:r>
              <a:rPr lang="zh-CN" altLang="en-US" dirty="0"/>
              <a:t>投入产出比高</a:t>
            </a:r>
            <a:endParaRPr lang="en-US" altLang="zh-CN" dirty="0"/>
          </a:p>
          <a:p>
            <a:pPr lvl="1"/>
            <a:r>
              <a:rPr lang="zh-CN" altLang="en-US" dirty="0"/>
              <a:t>广为使用，经过全面的考验</a:t>
            </a:r>
            <a:endParaRPr lang="en-US" altLang="zh-CN" dirty="0"/>
          </a:p>
          <a:p>
            <a:pPr lvl="1"/>
            <a:r>
              <a:rPr lang="zh-CN" altLang="en-US" dirty="0"/>
              <a:t>扩展性佳，大量的模块提供了足够丰富的功能</a:t>
            </a:r>
            <a:endParaRPr lang="en-US" altLang="zh-CN" dirty="0"/>
          </a:p>
          <a:p>
            <a:pPr lvl="1"/>
            <a:r>
              <a:rPr lang="zh-CN" altLang="en-US" dirty="0"/>
              <a:t>可以不造轮子，只搭积木</a:t>
            </a:r>
          </a:p>
        </p:txBody>
      </p:sp>
    </p:spTree>
    <p:extLst>
      <p:ext uri="{BB962C8B-B14F-4D97-AF65-F5344CB8AC3E}">
        <p14:creationId xmlns:p14="http://schemas.microsoft.com/office/powerpoint/2010/main" val="23239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低投入高产出：理解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学习</a:t>
            </a:r>
            <a:r>
              <a:rPr lang="en-US" altLang="zh-CN" dirty="0"/>
              <a:t>step by step</a:t>
            </a:r>
            <a:r>
              <a:rPr lang="zh-CN" altLang="en-US" dirty="0"/>
              <a:t>使用教程、亲自动手</a:t>
            </a:r>
            <a:endParaRPr lang="en-US" altLang="zh-CN" dirty="0"/>
          </a:p>
          <a:p>
            <a:r>
              <a:rPr lang="zh-CN" altLang="en-US" dirty="0"/>
              <a:t>按领域、方向阅读某一方面的分析文章，到</a:t>
            </a:r>
            <a:r>
              <a:rPr lang="en-US" altLang="zh-CN" dirty="0" err="1"/>
              <a:t>stackoverflow</a:t>
            </a:r>
            <a:r>
              <a:rPr lang="zh-CN" altLang="en-US" dirty="0"/>
              <a:t>上查询答案</a:t>
            </a:r>
            <a:endParaRPr lang="en-US" altLang="zh-CN" dirty="0"/>
          </a:p>
          <a:p>
            <a:r>
              <a:rPr lang="zh-CN" altLang="en-US" dirty="0"/>
              <a:t>学习架构</a:t>
            </a:r>
            <a:endParaRPr lang="en-US" altLang="zh-CN" dirty="0"/>
          </a:p>
          <a:p>
            <a:pPr lvl="1"/>
            <a:r>
              <a:rPr lang="zh-CN" altLang="en-US" dirty="0"/>
              <a:t>理解你需要运行的操作系统，如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理解产品的场景和常用框架，如</a:t>
            </a:r>
            <a:r>
              <a:rPr lang="en-US" altLang="zh-CN" dirty="0"/>
              <a:t>web</a:t>
            </a:r>
            <a:r>
              <a:rPr lang="zh-CN" altLang="en-US" dirty="0"/>
              <a:t>框架、</a:t>
            </a:r>
            <a:r>
              <a:rPr lang="en-US" altLang="zh-CN" dirty="0"/>
              <a:t>Http</a:t>
            </a:r>
            <a:r>
              <a:rPr lang="zh-CN" altLang="en-US" dirty="0"/>
              <a:t>协议、</a:t>
            </a:r>
            <a:r>
              <a:rPr lang="en-US" altLang="zh-CN" dirty="0" err="1"/>
              <a:t>Ssl</a:t>
            </a:r>
            <a:r>
              <a:rPr lang="zh-CN" altLang="en-US" dirty="0"/>
              <a:t>协议、浏览器特性、缓存</a:t>
            </a:r>
            <a:endParaRPr lang="en-US" altLang="zh-CN" dirty="0"/>
          </a:p>
          <a:p>
            <a:pPr lvl="1"/>
            <a:r>
              <a:rPr lang="zh-CN" altLang="en-US" dirty="0"/>
              <a:t>理解高并发相关的性能挖掘知识，如零拷贝、</a:t>
            </a:r>
            <a:r>
              <a:rPr lang="en-US" altLang="zh-CN" dirty="0"/>
              <a:t>TCP</a:t>
            </a:r>
            <a:r>
              <a:rPr lang="zh-CN" altLang="en-US" dirty="0"/>
              <a:t>状态机、</a:t>
            </a:r>
            <a:r>
              <a:rPr lang="en-US" altLang="zh-CN" dirty="0"/>
              <a:t>direct IO</a:t>
            </a:r>
            <a:r>
              <a:rPr lang="zh-CN" altLang="en-US" dirty="0"/>
              <a:t>、内核相关实现</a:t>
            </a:r>
            <a:endParaRPr lang="en-US" altLang="zh-CN" dirty="0"/>
          </a:p>
          <a:p>
            <a:r>
              <a:rPr lang="zh-CN" altLang="en-US" dirty="0"/>
              <a:t>阅读源码、</a:t>
            </a:r>
            <a:r>
              <a:rPr lang="en-US" altLang="zh-CN" dirty="0"/>
              <a:t>debug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7446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优秀架构的特点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定位明确，满足定位场景下的特性需求</a:t>
            </a:r>
            <a:endParaRPr lang="en-US" altLang="zh-CN" dirty="0"/>
          </a:p>
          <a:p>
            <a:r>
              <a:rPr lang="zh-CN" altLang="en-US" dirty="0"/>
              <a:t>保持简单</a:t>
            </a:r>
            <a:endParaRPr lang="en-US" altLang="zh-CN" dirty="0"/>
          </a:p>
          <a:p>
            <a:r>
              <a:rPr lang="zh-CN" altLang="en-US" dirty="0"/>
              <a:t>扩展性佳</a:t>
            </a:r>
          </a:p>
        </p:txBody>
      </p:sp>
    </p:spTree>
    <p:extLst>
      <p:ext uri="{BB962C8B-B14F-4D97-AF65-F5344CB8AC3E}">
        <p14:creationId xmlns:p14="http://schemas.microsoft.com/office/powerpoint/2010/main" val="40740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NGINX-Event-Loo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8032"/>
            <a:ext cx="9136442" cy="6453336"/>
          </a:xfrm>
          <a:prstGeom prst="rect">
            <a:avLst/>
          </a:prstGeom>
          <a:noFill/>
        </p:spPr>
      </p:pic>
      <p:sp>
        <p:nvSpPr>
          <p:cNvPr id="4" name="矩形: 圆角 3"/>
          <p:cNvSpPr/>
          <p:nvPr/>
        </p:nvSpPr>
        <p:spPr>
          <a:xfrm>
            <a:off x="611560" y="288032"/>
            <a:ext cx="2016224" cy="8367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事件驱动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 descr="Events Queue Processing 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9038012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 descr="Each process consumes additional memory, and each switch between them consumes CPU cycles and trashes L-cach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9" y="0"/>
            <a:ext cx="8413396" cy="6741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415</Words>
  <Application>Microsoft Office PowerPoint</Application>
  <PresentationFormat>全屏显示(4:3)</PresentationFormat>
  <Paragraphs>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华文隶书</vt:lpstr>
      <vt:lpstr>宋体</vt:lpstr>
      <vt:lpstr>Arial</vt:lpstr>
      <vt:lpstr>Calibri</vt:lpstr>
      <vt:lpstr>Office 主题</vt:lpstr>
      <vt:lpstr>从代码看Nginx运维</vt:lpstr>
      <vt:lpstr>讲师简介</vt:lpstr>
      <vt:lpstr>PowerPoint 演示文稿</vt:lpstr>
      <vt:lpstr>为什么选择Nginx？</vt:lpstr>
      <vt:lpstr>低投入高产出：理解Nginx</vt:lpstr>
      <vt:lpstr>优秀架构的特点</vt:lpstr>
      <vt:lpstr>PowerPoint 演示文稿</vt:lpstr>
      <vt:lpstr>PowerPoint 演示文稿</vt:lpstr>
      <vt:lpstr>PowerPoint 演示文稿</vt:lpstr>
      <vt:lpstr>为什么需要线程池？</vt:lpstr>
      <vt:lpstr>DEBUG日志</vt:lpstr>
      <vt:lpstr>目录</vt:lpstr>
      <vt:lpstr> </vt:lpstr>
      <vt:lpstr>PowerPoint 演示文稿</vt:lpstr>
      <vt:lpstr>Master-worker架构</vt:lpstr>
      <vt:lpstr>PowerPoint 演示文稿</vt:lpstr>
      <vt:lpstr>PowerPoint 演示文稿</vt:lpstr>
      <vt:lpstr>线程池</vt:lpstr>
      <vt:lpstr>更新配置</vt:lpstr>
      <vt:lpstr>更新binary</vt:lpstr>
      <vt:lpstr>reuseport</vt:lpstr>
      <vt:lpstr>PowerPoint 演示文稿</vt:lpstr>
      <vt:lpstr>PowerPoint 演示文稿</vt:lpstr>
      <vt:lpstr>PowerPoint 演示文稿</vt:lpstr>
      <vt:lpstr>日志格式</vt:lpstr>
      <vt:lpstr>GoAccess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Nginx运维</dc:title>
  <cp:lastModifiedBy>陶辉</cp:lastModifiedBy>
  <cp:revision>91</cp:revision>
  <dcterms:modified xsi:type="dcterms:W3CDTF">2016-11-15T03:21:59Z</dcterms:modified>
</cp:coreProperties>
</file>