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63" r:id="rId11"/>
    <p:sldId id="261" r:id="rId12"/>
    <p:sldId id="264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87D1-0A7F-4D71-9F0D-F6594E2B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23084-AE51-4BA8-81FB-2EFE7B84E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69497-413E-4CF3-9E4F-59F77E6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57EA0-502F-4F19-8FF5-791DC62C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58F44-9F26-4D75-8C68-9C15A537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476-4F31-45DC-A634-E6FE3E6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4A0DC-7639-4DFF-A845-77395E5F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05BB0-FEA8-4AA6-95FF-1A236A6A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547E7-D041-490D-8DA6-5ABDE008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F5FF3-2634-4B45-9820-AB173120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5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C2394-5395-4600-8ED3-2FC4B2BEF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6B966-4331-401A-99FC-4217183B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D2C3C-17B4-46D2-83D8-87E00D89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35558-F8FE-4021-9BD1-7CCF0B0D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DC827-8A66-4E51-9C95-74D734F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0071A-B4A3-4A3A-BB3A-1859AB9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0E366-3B32-4B60-8A0B-576D4C6B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0EF01-E1BC-4882-9AC5-F1EC4DCF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1FEA0-7464-487D-A637-E7E9AF8F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C075C-755F-4639-B783-739DE9A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F010A-8A95-4B1B-8BAF-7039A006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47DA-6814-4D25-91D3-8843B571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AA0CD-2DBA-4155-A6BB-17D53911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1E8D5-E402-4F9E-9A27-DEB85E8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CFFB0-65DE-4A03-A8AD-1CB13E37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98C0E-8253-4F91-9A5A-A74291F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AC887-FA65-4EB5-9E6F-8002F37AA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B0E98-EB57-4ABF-A2DA-226BBF9E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B5A67-895E-45BB-BBB3-A4614922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1AA15-0699-41E1-99AB-098C84AC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111C1-3CF1-4149-836E-8A16E8D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0843-8B2A-4EB6-BFD4-1447B996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1485D-F33E-4FF6-B50D-72EB27F9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B0875-7308-4126-8B86-82D2B71F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2060B-A3A1-45F8-B113-2EBB5B00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938565-736F-4060-9A0C-D4E639A8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54B08-27AD-4418-AFCF-36BF5461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E76C7-B137-4BC5-AC78-683A8E8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8E86C6-CC8E-4AE9-BD55-DD667E33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04E5-7954-4702-A158-F67ADA5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9900C5-987E-4DB7-97D9-07A85B63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42DA3-30CD-4256-9612-97422BC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D10195-C437-4D49-9FFA-2E196512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3277B-EF09-4BE9-8FD5-9B0E8754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32072-5EB3-4170-A951-117A7952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C489E-48D5-40B5-AFD1-B24A11E8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02FE-91CB-4AC2-9B3C-BF65CCF4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0C71A-1837-4F93-B290-BC61AD7D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D2EC3-E65E-4853-85FE-6B1883EE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6D136-E661-4834-BD95-40E48B30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E609C-03B1-4A12-A47F-9E7692D9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F6253-FD99-4379-8473-332DF495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5D713-2490-4FDA-9DDA-402F13AF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87524-2127-43E2-9339-5BA7F29E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F1A5E-5FA4-4362-B895-6BA1887F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9AB79-344C-40FD-A145-9FBCED57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45F48-2B35-4650-B0A4-A41AA248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0ECA4-766C-4584-89B6-998DBE6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1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5FF40-E760-4BF6-B459-600BF0D9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3FB1E-A16D-41FC-BCBA-D93BE05F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10AF0-E8C7-45F9-8FB3-18F28BCC3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AB57-9562-4479-A2A7-4F89570CB3F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0F5CC-0846-4CDF-BD63-E1813375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D7F69-24BB-4D93-B345-CCCA0BB65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03EE-502E-45AF-92E1-2B358EB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6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v4.7.0/ic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me-next/hexo-generator-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DA197-3582-4502-9EDE-60AB010DE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hexo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D4245-C628-4744-9F0A-A77F8D02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5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99DF-3FC8-433D-88C4-5A2BC15C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5AA41-3E02-4683-961E-AB8B2985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备案信息</a:t>
            </a:r>
            <a:endParaRPr lang="en-US" altLang="zh-CN" dirty="0"/>
          </a:p>
          <a:p>
            <a:r>
              <a:rPr lang="zh-CN" altLang="en-US" dirty="0"/>
              <a:t>图片点击放大</a:t>
            </a:r>
            <a:endParaRPr lang="en-US" altLang="zh-CN" dirty="0"/>
          </a:p>
          <a:p>
            <a:r>
              <a:rPr lang="zh-CN" altLang="en-US" dirty="0"/>
              <a:t>侧边栏圆角矩形</a:t>
            </a:r>
            <a:endParaRPr lang="en-US" altLang="zh-CN" dirty="0"/>
          </a:p>
          <a:p>
            <a:r>
              <a:rPr lang="zh-CN" altLang="en-US" dirty="0"/>
              <a:t>主页文章</a:t>
            </a:r>
            <a:endParaRPr lang="en-US" altLang="zh-CN" dirty="0"/>
          </a:p>
          <a:p>
            <a:pPr lvl="1"/>
            <a:r>
              <a:rPr lang="en-US" altLang="zh-CN"/>
              <a:t>https://blog.csdn.net/qq_39119496/article/details/103372437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0B0F-DDB2-4001-A1DF-BF71B55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首页文章摘要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8A687-1359-4431-9EA0-2DEFF272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auto_excerpt:true</a:t>
            </a:r>
            <a:endParaRPr lang="en-US" altLang="zh-CN" dirty="0"/>
          </a:p>
          <a:p>
            <a:r>
              <a:rPr lang="en-US" altLang="zh-CN" dirty="0"/>
              <a:t>&lt;!-- more 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6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2BFD-63B9-4A0F-848E-DA6203F2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站点地图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F5E88-80EF-4254-AD19-0E5BD857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install </a:t>
            </a:r>
            <a:r>
              <a:rPr lang="en-US" altLang="zh-CN" b="0" i="0" dirty="0" err="1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hexo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-generator-sitemap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3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19B6-3BEB-40A5-9566-15704D03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5F7BF-2186-4508-ADDF-67371DA6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删除文章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2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0554-A225-4B0E-A995-82C68D17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2BBFB-32EE-404F-807C-B3AA6EEA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加入淘宝源</a:t>
            </a:r>
          </a:p>
        </p:txBody>
      </p:sp>
    </p:spTree>
    <p:extLst>
      <p:ext uri="{BB962C8B-B14F-4D97-AF65-F5344CB8AC3E}">
        <p14:creationId xmlns:p14="http://schemas.microsoft.com/office/powerpoint/2010/main" val="30771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3A9B-4695-4BA1-9B8C-AD83530F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7D7E6-82B4-4355-BECA-01ECD59E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/>
              <a:t>git clone https://github.com/iissnan/hexo-theme-next themes/next</a:t>
            </a:r>
          </a:p>
          <a:p>
            <a:r>
              <a:rPr lang="zh-CN" altLang="en-US" dirty="0"/>
              <a:t>启用</a:t>
            </a:r>
            <a:endParaRPr lang="en-US" altLang="zh-CN" dirty="0"/>
          </a:p>
          <a:p>
            <a:pPr lvl="1"/>
            <a:r>
              <a:rPr lang="en-US" altLang="zh-CN" dirty="0"/>
              <a:t>theme: next</a:t>
            </a:r>
          </a:p>
          <a:p>
            <a:r>
              <a:rPr lang="zh-CN" altLang="en-US" dirty="0"/>
              <a:t>中文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首页摘要截断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&lt;!-- more --&gt;</a:t>
            </a:r>
          </a:p>
          <a:p>
            <a:r>
              <a:rPr lang="zh-CN" altLang="en-US" dirty="0"/>
              <a:t>其</a:t>
            </a:r>
          </a:p>
        </p:txBody>
      </p:sp>
    </p:spTree>
    <p:extLst>
      <p:ext uri="{BB962C8B-B14F-4D97-AF65-F5344CB8AC3E}">
        <p14:creationId xmlns:p14="http://schemas.microsoft.com/office/powerpoint/2010/main" val="6927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FA380-0CF3-45A1-8ED5-924D881A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wordpress</a:t>
            </a:r>
            <a:r>
              <a:rPr lang="zh-CN" altLang="en-US" dirty="0"/>
              <a:t>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80AA-FB42-46B5-8F7F-9CF59535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前置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en-US" altLang="zh-CN" dirty="0" err="1"/>
              <a:t>wordpress</a:t>
            </a:r>
            <a:r>
              <a:rPr lang="zh-CN" altLang="en-US" dirty="0"/>
              <a:t>中的草稿，原因为</a:t>
            </a:r>
            <a:r>
              <a:rPr lang="en-US" altLang="zh-CN" dirty="0" err="1"/>
              <a:t>pub_data</a:t>
            </a:r>
            <a:r>
              <a:rPr lang="zh-CN" altLang="en-US" dirty="0"/>
              <a:t>字段会引发迁移程序异常</a:t>
            </a:r>
            <a:endParaRPr lang="en-US" altLang="zh-CN" dirty="0"/>
          </a:p>
          <a:p>
            <a:pPr lvl="1"/>
            <a:r>
              <a:rPr lang="zh-CN" altLang="en-US" dirty="0"/>
              <a:t>为避免无法引用图片，保持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post_asset_folder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dirty="0"/>
          </a:p>
          <a:p>
            <a:r>
              <a:rPr lang="zh-CN" altLang="en-US" dirty="0"/>
              <a:t>安装插件</a:t>
            </a:r>
            <a:endParaRPr lang="en-US" altLang="zh-CN" dirty="0"/>
          </a:p>
          <a:p>
            <a:pPr lvl="1"/>
            <a:r>
              <a:rPr lang="en-US" altLang="zh-CN" dirty="0"/>
              <a:t>https://github.com/hexojs/hexo-migrator-wordpress</a:t>
            </a:r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-migrator-</a:t>
            </a:r>
            <a:r>
              <a:rPr lang="en-US" altLang="zh-CN" dirty="0" err="1"/>
              <a:t>wordpress</a:t>
            </a:r>
            <a:r>
              <a:rPr lang="en-US" altLang="zh-CN" dirty="0"/>
              <a:t> --save</a:t>
            </a:r>
          </a:p>
          <a:p>
            <a:r>
              <a:rPr lang="zh-CN" altLang="en-US" dirty="0"/>
              <a:t>删除原先所有文章</a:t>
            </a:r>
            <a:endParaRPr lang="en-US" altLang="zh-CN" dirty="0"/>
          </a:p>
          <a:p>
            <a:pPr lvl="1"/>
            <a:r>
              <a:rPr lang="en-US" altLang="zh-CN" dirty="0"/>
              <a:t>cd source; rm –rf *</a:t>
            </a:r>
          </a:p>
          <a:p>
            <a:r>
              <a:rPr lang="zh-CN" altLang="en-US" dirty="0"/>
              <a:t>迁移</a:t>
            </a:r>
            <a:endParaRPr lang="en-US" altLang="zh-CN" dirty="0"/>
          </a:p>
          <a:p>
            <a:pPr lvl="1"/>
            <a:r>
              <a:rPr lang="en-US" altLang="zh-CN" dirty="0" err="1"/>
              <a:t>hexo</a:t>
            </a:r>
            <a:r>
              <a:rPr lang="en-US" altLang="zh-CN" dirty="0"/>
              <a:t> migrate </a:t>
            </a:r>
            <a:r>
              <a:rPr lang="en-US" altLang="zh-CN" dirty="0" err="1"/>
              <a:t>wordpress</a:t>
            </a:r>
            <a:r>
              <a:rPr lang="en-US" altLang="zh-CN" dirty="0"/>
              <a:t> e:/download/wordpress.2021-01-26.xml --import-image</a:t>
            </a:r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页面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96B3-0209-4685-8304-30B70D28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侧边栏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7634E-D06E-40A4-AF23-DF9B3B6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图标：</a:t>
            </a:r>
            <a:r>
              <a:rPr lang="en-US" altLang="zh-CN" dirty="0">
                <a:hlinkClick r:id="rId2"/>
              </a:rPr>
              <a:t>https://fontawesome.com/v4.7.0/icons/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5AE2-793F-4B97-AFEE-5AD212A6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rsync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8025F-F93E-44A4-B98F-12981740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-deployer-</a:t>
            </a:r>
            <a:r>
              <a:rPr lang="en-US" altLang="zh-CN" dirty="0" err="1"/>
              <a:t>rsync</a:t>
            </a:r>
            <a:r>
              <a:rPr lang="en-US" altLang="zh-CN" dirty="0"/>
              <a:t> –save</a:t>
            </a:r>
          </a:p>
          <a:p>
            <a:r>
              <a:rPr lang="en-US" altLang="zh-CN" dirty="0" err="1"/>
              <a:t>cwrsync</a:t>
            </a:r>
            <a:endParaRPr lang="en-US" altLang="zh-CN" dirty="0"/>
          </a:p>
          <a:p>
            <a:pPr lvl="1"/>
            <a:r>
              <a:rPr lang="zh-CN" altLang="en-US" dirty="0"/>
              <a:t>链接：</a:t>
            </a:r>
            <a:r>
              <a:rPr lang="en-US" altLang="zh-CN" dirty="0"/>
              <a:t>http://pan.baidu.com/s/1o8UJPJO </a:t>
            </a:r>
            <a:r>
              <a:rPr lang="zh-CN" altLang="en-US" dirty="0"/>
              <a:t>密码：</a:t>
            </a:r>
            <a:r>
              <a:rPr lang="en-US" altLang="zh-CN" dirty="0" err="1"/>
              <a:t>oahu</a:t>
            </a:r>
            <a:endParaRPr lang="en-US" altLang="zh-CN" dirty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193086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6AE9-92C8-459C-8BFE-84F7DE7D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添加最近文章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996D4-4DA4-4CDF-93A6-C9F48BBE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https://weilining.github.io/925-1.html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BE41-9D8C-4E96-B88E-C2FB7998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回到页首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CA19C-E056-4620-886E-A45F5C29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回到页首</a:t>
            </a:r>
            <a:endParaRPr lang="en-US" altLang="zh-CN" dirty="0"/>
          </a:p>
          <a:p>
            <a:pPr lvl="1"/>
            <a:r>
              <a:rPr lang="en-US" altLang="zh-CN" dirty="0"/>
              <a:t>back2top</a:t>
            </a:r>
          </a:p>
          <a:p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en-US" altLang="zh-CN" dirty="0"/>
              <a:t>motion</a:t>
            </a:r>
          </a:p>
          <a:p>
            <a:r>
              <a:rPr lang="zh-CN" altLang="en-US" dirty="0"/>
              <a:t>动画背景</a:t>
            </a:r>
            <a:endParaRPr lang="en-US" altLang="zh-CN" dirty="0"/>
          </a:p>
          <a:p>
            <a:pPr lvl="1"/>
            <a:r>
              <a:rPr lang="fr-FR" altLang="zh-CN" dirty="0"/>
              <a:t>git clone https://github.com/theme-next/theme-next-canvas-nest source/lib/canvas-nest</a:t>
            </a:r>
          </a:p>
          <a:p>
            <a:r>
              <a:rPr lang="zh-CN" altLang="en-US" dirty="0"/>
              <a:t>去除</a:t>
            </a:r>
            <a:r>
              <a:rPr lang="en-US" altLang="zh-CN" dirty="0" err="1"/>
              <a:t>hexo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书签功能</a:t>
            </a:r>
            <a:r>
              <a:rPr lang="en-US" altLang="zh-CN" dirty="0"/>
              <a:t>bookmark</a:t>
            </a:r>
          </a:p>
          <a:p>
            <a:r>
              <a:rPr lang="en-US" altLang="zh-CN" dirty="0"/>
              <a:t>social</a:t>
            </a:r>
            <a:r>
              <a:rPr lang="zh-CN" altLang="en-US" dirty="0"/>
              <a:t>社交</a:t>
            </a:r>
            <a:endParaRPr lang="en-US" altLang="zh-CN" dirty="0"/>
          </a:p>
          <a:p>
            <a:r>
              <a:rPr lang="zh-CN" altLang="en-US" dirty="0"/>
              <a:t>网站缩略图标</a:t>
            </a:r>
            <a:r>
              <a:rPr lang="en-US" altLang="zh-CN" dirty="0"/>
              <a:t>logo</a:t>
            </a:r>
          </a:p>
          <a:p>
            <a:r>
              <a:rPr lang="zh-CN" altLang="en-US" dirty="0"/>
              <a:t>转载版权</a:t>
            </a:r>
            <a:r>
              <a:rPr lang="en-US" altLang="zh-CN" dirty="0"/>
              <a:t>:</a:t>
            </a:r>
            <a:r>
              <a:rPr lang="en-US" altLang="zh-CN" dirty="0" err="1"/>
              <a:t>creative_commons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添加看板娘</a:t>
            </a:r>
          </a:p>
        </p:txBody>
      </p:sp>
    </p:spTree>
    <p:extLst>
      <p:ext uri="{BB962C8B-B14F-4D97-AF65-F5344CB8AC3E}">
        <p14:creationId xmlns:p14="http://schemas.microsoft.com/office/powerpoint/2010/main" val="1782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6C1E-7439-4E47-949B-C166E7D8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35145-ACFB-4E87-9B15-E91850F6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添加标签页与分类页</a:t>
            </a:r>
            <a:endParaRPr lang="en-US" altLang="zh-CN" dirty="0"/>
          </a:p>
          <a:p>
            <a:pPr lvl="1"/>
            <a:r>
              <a:rPr lang="en-US" altLang="zh-CN" dirty="0" err="1"/>
              <a:t>hexo</a:t>
            </a:r>
            <a:r>
              <a:rPr lang="en-US" altLang="zh-CN" dirty="0"/>
              <a:t> new page tags</a:t>
            </a:r>
          </a:p>
          <a:p>
            <a:r>
              <a:rPr lang="zh-CN" altLang="en-US" dirty="0"/>
              <a:t>相关文章推荐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文章字数统计</a:t>
            </a:r>
            <a:endParaRPr lang="en-US" altLang="zh-CN" dirty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-symbols-count-time</a:t>
            </a:r>
          </a:p>
          <a:p>
            <a:pPr lvl="1"/>
            <a:r>
              <a:rPr lang="en-US" altLang="zh-CN" dirty="0"/>
              <a:t>https://github.com/theme-next/hexo-symbols-count-time</a:t>
            </a:r>
          </a:p>
          <a:p>
            <a:r>
              <a:rPr lang="zh-CN" altLang="en-US" dirty="0"/>
              <a:t>本地搜索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https://github.com/theme-next/hexo-generator-search</a:t>
            </a:r>
            <a:endParaRPr lang="en-US" altLang="zh-CN" dirty="0"/>
          </a:p>
          <a:p>
            <a:pPr lvl="1"/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local_search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319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Arial</vt:lpstr>
      <vt:lpstr>Consolas</vt:lpstr>
      <vt:lpstr>Consolas</vt:lpstr>
      <vt:lpstr>Office 主题​​</vt:lpstr>
      <vt:lpstr>hexo</vt:lpstr>
      <vt:lpstr>安装</vt:lpstr>
      <vt:lpstr>Next主题</vt:lpstr>
      <vt:lpstr>wordpress迁移</vt:lpstr>
      <vt:lpstr>侧边栏</vt:lpstr>
      <vt:lpstr>rsync部署</vt:lpstr>
      <vt:lpstr>添加最近文章</vt:lpstr>
      <vt:lpstr>回到页首</vt:lpstr>
      <vt:lpstr>PowerPoint 演示文稿</vt:lpstr>
      <vt:lpstr>PowerPoint 演示文稿</vt:lpstr>
      <vt:lpstr>首页文章摘要</vt:lpstr>
      <vt:lpstr>站点地图</vt:lpstr>
      <vt:lpstr>写作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辉</dc:creator>
  <cp:lastModifiedBy>陶 辉</cp:lastModifiedBy>
  <cp:revision>52</cp:revision>
  <dcterms:created xsi:type="dcterms:W3CDTF">2021-01-25T10:34:09Z</dcterms:created>
  <dcterms:modified xsi:type="dcterms:W3CDTF">2021-01-26T13:10:11Z</dcterms:modified>
</cp:coreProperties>
</file>