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00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6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4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9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3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3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2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1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DCEA-6067-4029-8959-7E91435508C7}" type="datetimeFigureOut">
              <a:rPr lang="en-CA" smtClean="0"/>
              <a:t>2019-08-26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84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Hello World and Tic Tac Toe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An introduction to Android</a:t>
            </a:r>
            <a:endParaRPr lang="en-CA" dirty="0"/>
          </a:p>
        </p:txBody>
      </p:sp>
      <p:pic>
        <p:nvPicPr>
          <p:cNvPr id="4098" name="Picture 2" descr="Image result for tic tac to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99" y="4225636"/>
            <a:ext cx="2064326" cy="206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2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38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Choose activity type (Basic, maps, full screen, etc.) </a:t>
            </a:r>
          </a:p>
          <a:p>
            <a:r>
              <a:rPr lang="en-CA" dirty="0" smtClean="0"/>
              <a:t>Name</a:t>
            </a:r>
          </a:p>
          <a:p>
            <a:r>
              <a:rPr lang="en-CA" dirty="0" smtClean="0"/>
              <a:t>Package name</a:t>
            </a:r>
          </a:p>
          <a:p>
            <a:r>
              <a:rPr lang="en-CA" dirty="0" smtClean="0"/>
              <a:t>Save location</a:t>
            </a:r>
          </a:p>
          <a:p>
            <a:r>
              <a:rPr lang="en-CA" dirty="0" smtClean="0"/>
              <a:t>Language</a:t>
            </a:r>
          </a:p>
          <a:p>
            <a:r>
              <a:rPr lang="en-CA" dirty="0" smtClean="0"/>
              <a:t>Minimum API level</a:t>
            </a:r>
          </a:p>
          <a:p>
            <a:r>
              <a:rPr lang="en-CA" dirty="0" smtClean="0"/>
              <a:t>Support instant apps</a:t>
            </a:r>
          </a:p>
          <a:p>
            <a:r>
              <a:rPr lang="en-CA" dirty="0" smtClean="0"/>
              <a:t>Use androidx.* artifacts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69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MainActivity.java (hello world)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7037" cy="4351338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1) import base class for activities that use the support library action bar features</a:t>
            </a:r>
          </a:p>
          <a:p>
            <a:r>
              <a:rPr lang="en-CA" dirty="0" smtClean="0"/>
              <a:t>2) import a mapping from String keys to various </a:t>
            </a:r>
            <a:r>
              <a:rPr lang="en-CA" dirty="0" err="1" smtClean="0"/>
              <a:t>Parcelable</a:t>
            </a:r>
            <a:r>
              <a:rPr lang="en-CA" dirty="0" smtClean="0"/>
              <a:t> values</a:t>
            </a:r>
          </a:p>
          <a:p>
            <a:r>
              <a:rPr lang="en-CA" dirty="0" smtClean="0"/>
              <a:t>3) default Activity to run app in (more on activities later)</a:t>
            </a:r>
          </a:p>
          <a:p>
            <a:r>
              <a:rPr lang="en-CA" dirty="0" smtClean="0"/>
              <a:t>4) base class for activities that use the support library action bar features</a:t>
            </a:r>
          </a:p>
          <a:p>
            <a:r>
              <a:rPr lang="en-CA" dirty="0" smtClean="0"/>
              <a:t>5) called when activity is  first created</a:t>
            </a:r>
          </a:p>
          <a:p>
            <a:r>
              <a:rPr lang="en-CA" dirty="0" smtClean="0"/>
              <a:t>6) contains data saved earlier if activity is being re-initialized</a:t>
            </a:r>
          </a:p>
          <a:p>
            <a:r>
              <a:rPr lang="en-CA" dirty="0" smtClean="0"/>
              <a:t>7) assign Context to Activity, </a:t>
            </a:r>
            <a:r>
              <a:rPr lang="en-CA" dirty="0" smtClean="0"/>
              <a:t>avoid </a:t>
            </a:r>
            <a:r>
              <a:rPr lang="en-CA" dirty="0" err="1" smtClean="0"/>
              <a:t>SuperNotCalledException</a:t>
            </a:r>
            <a:endParaRPr lang="en-CA" dirty="0" smtClean="0"/>
          </a:p>
          <a:p>
            <a:r>
              <a:rPr lang="en-CA" dirty="0" smtClean="0"/>
              <a:t>8) assign visual design of activity through xml layout file</a:t>
            </a:r>
            <a:endParaRPr lang="en-CA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81599" y="2066720"/>
            <a:ext cx="677487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androidx.appcompat.app.AppCompatActivity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436" y="4890655"/>
            <a:ext cx="572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CA" dirty="0" smtClean="0"/>
              <a:t> - resources</a:t>
            </a: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.layout </a:t>
            </a:r>
            <a:r>
              <a:rPr lang="en-CA" dirty="0" smtClean="0"/>
              <a:t>– folder in resources</a:t>
            </a: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/>
              <a:t>– xml file in layout folder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636327" y="4059382"/>
            <a:ext cx="1108364" cy="83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412182" y="4073236"/>
            <a:ext cx="886691" cy="112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783781" y="4059382"/>
            <a:ext cx="595746" cy="134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82436" y="6428509"/>
            <a:ext cx="592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What is the support library? What is the action bar?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5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Support library action bar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825624"/>
            <a:ext cx="3214254" cy="4769140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 smtClean="0"/>
              <a:t>Action bar </a:t>
            </a:r>
            <a:r>
              <a:rPr lang="en-CA" dirty="0" smtClean="0"/>
              <a:t>is a primary toolbar within the activity that may display activity title, navigation, and other interactive items</a:t>
            </a:r>
          </a:p>
          <a:p>
            <a:r>
              <a:rPr lang="en-CA" b="1" dirty="0" smtClean="0"/>
              <a:t>Android support library </a:t>
            </a:r>
            <a:r>
              <a:rPr lang="en-CA" dirty="0" smtClean="0"/>
              <a:t>is a set of code libraries that provide backward-compatible versions of Android framework APIs as well as features that are only available through the library APIs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690688"/>
            <a:ext cx="8543925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6254" y="889577"/>
            <a:ext cx="2396836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Action bars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913418" y="1343891"/>
            <a:ext cx="1302327" cy="195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48255" y="1263650"/>
            <a:ext cx="221672" cy="203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39200" y="1343891"/>
            <a:ext cx="1870364" cy="195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activity_main.xml (hello world)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0603" y="1366797"/>
            <a:ext cx="6843540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490" y="0"/>
            <a:ext cx="4142510" cy="631939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lvl="1"/>
            <a:r>
              <a:rPr lang="en-CA" dirty="0" smtClean="0"/>
              <a:t>character encoding for xml document</a:t>
            </a:r>
          </a:p>
          <a:p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endParaRPr lang="en-US" alt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err="1" smtClean="0"/>
              <a:t>constraintLayout</a:t>
            </a:r>
            <a:r>
              <a:rPr lang="en-CA" dirty="0" smtClean="0"/>
              <a:t> is a </a:t>
            </a:r>
            <a:r>
              <a:rPr lang="en-CA" dirty="0" err="1" smtClean="0"/>
              <a:t>ViewGroup</a:t>
            </a:r>
            <a:r>
              <a:rPr lang="en-CA" dirty="0" smtClean="0"/>
              <a:t> which allows you to flexibly position and size widgets </a:t>
            </a:r>
          </a:p>
          <a:p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endParaRPr lang="en-CA" dirty="0" smtClean="0"/>
          </a:p>
          <a:p>
            <a:pPr lvl="1"/>
            <a:r>
              <a:rPr lang="en-CA" dirty="0" err="1" smtClean="0"/>
              <a:t>xmlns:android</a:t>
            </a:r>
            <a:r>
              <a:rPr lang="en-CA" dirty="0" smtClean="0"/>
              <a:t> –defines </a:t>
            </a:r>
            <a:r>
              <a:rPr lang="en-CA" dirty="0" err="1" smtClean="0"/>
              <a:t>android:xxx</a:t>
            </a:r>
            <a:r>
              <a:rPr lang="en-CA" dirty="0" smtClean="0"/>
              <a:t> elements</a:t>
            </a:r>
          </a:p>
          <a:p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b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smtClean="0"/>
              <a:t>defines </a:t>
            </a:r>
            <a:r>
              <a:rPr lang="en-CA" dirty="0" err="1" smtClean="0"/>
              <a:t>app:xxx</a:t>
            </a:r>
            <a:r>
              <a:rPr lang="en-CA" dirty="0" smtClean="0"/>
              <a:t> attributes</a:t>
            </a:r>
          </a:p>
          <a:p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CA" dirty="0" smtClean="0"/>
          </a:p>
          <a:p>
            <a:pPr lvl="1"/>
            <a:r>
              <a:rPr lang="en-CA" dirty="0" smtClean="0"/>
              <a:t>defines additional namespace to help design UI, discarded at build time. </a:t>
            </a:r>
          </a:p>
          <a:p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3122" y="5780782"/>
            <a:ext cx="68985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Why does http:.//schemas.* not exist? </a:t>
            </a:r>
            <a:r>
              <a:rPr lang="en-CA" sz="1600" i="1" dirty="0" smtClean="0"/>
              <a:t>“URIs </a:t>
            </a:r>
            <a:r>
              <a:rPr lang="en-CA" sz="1600" i="1" dirty="0"/>
              <a:t>as schema identifiers are not required to point to documents that exist.  There is no schema for the android xml files since the elements </a:t>
            </a:r>
            <a:r>
              <a:rPr lang="en-CA" sz="1600" i="1" dirty="0" smtClean="0"/>
              <a:t>or </a:t>
            </a:r>
            <a:r>
              <a:rPr lang="en-CA" sz="1600" i="1" dirty="0"/>
              <a:t>attributes are completely dependent on what classes and attributes your application defines</a:t>
            </a:r>
            <a:r>
              <a:rPr lang="en-CA" sz="1600" i="1" dirty="0" smtClean="0"/>
              <a:t>.” </a:t>
            </a:r>
            <a:r>
              <a:rPr lang="en-CA" sz="1600" dirty="0" smtClean="0"/>
              <a:t>-joe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8602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5" y="2019588"/>
            <a:ext cx="8843529" cy="4351338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App lifecycle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Android system calls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What actually happens when we press the app icon?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en-US" altLang="en-US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5" y="565006"/>
            <a:ext cx="26765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Tic tac toe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Need an Activity and a Layout</a:t>
            </a:r>
          </a:p>
          <a:p>
            <a:r>
              <a:rPr lang="en-CA" dirty="0" smtClean="0"/>
              <a:t>Need an interactive 3x3 grid </a:t>
            </a:r>
          </a:p>
          <a:p>
            <a:pPr lvl="1"/>
            <a:r>
              <a:rPr lang="en-CA" dirty="0" smtClean="0"/>
              <a:t>Interactive = can press on grid and leave an ‘X’ or an ‘O’ </a:t>
            </a:r>
          </a:p>
          <a:p>
            <a:r>
              <a:rPr lang="en-CA" dirty="0" smtClean="0"/>
              <a:t>Need a reset button</a:t>
            </a:r>
          </a:p>
          <a:p>
            <a:r>
              <a:rPr lang="en-CA" dirty="0" smtClean="0"/>
              <a:t>Need to know whose turn it is</a:t>
            </a:r>
            <a:endParaRPr lang="en-CA" dirty="0"/>
          </a:p>
        </p:txBody>
      </p:sp>
      <p:pic>
        <p:nvPicPr>
          <p:cNvPr id="3074" name="Picture 2" descr="Image result for tic tac t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982" y="1194161"/>
            <a:ext cx="2538412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382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Hello World and Tic Tac Toe</vt:lpstr>
      <vt:lpstr>Android Studio</vt:lpstr>
      <vt:lpstr>Create project</vt:lpstr>
      <vt:lpstr>MainActivity.java (hello world)</vt:lpstr>
      <vt:lpstr>Support library action bar</vt:lpstr>
      <vt:lpstr>activity_main.xml (hello world)</vt:lpstr>
      <vt:lpstr>Hello world</vt:lpstr>
      <vt:lpstr>Tic tac toe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Russell Butler</dc:creator>
  <cp:lastModifiedBy>Russell Butler</cp:lastModifiedBy>
  <cp:revision>20</cp:revision>
  <dcterms:created xsi:type="dcterms:W3CDTF">2019-08-26T14:38:40Z</dcterms:created>
  <dcterms:modified xsi:type="dcterms:W3CDTF">2019-08-26T21:06:33Z</dcterms:modified>
</cp:coreProperties>
</file>