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65"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B9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4FFD7D3-0828-4395-AF33-56A5EE8D71BA}"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224424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4FFD7D3-0828-4395-AF33-56A5EE8D71BA}"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304005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4FFD7D3-0828-4395-AF33-56A5EE8D71BA}"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170033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4FFD7D3-0828-4395-AF33-56A5EE8D71BA}"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292516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FFD7D3-0828-4395-AF33-56A5EE8D71BA}"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309964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4FFD7D3-0828-4395-AF33-56A5EE8D71BA}" type="datetimeFigureOut">
              <a:rPr lang="en-CA" smtClean="0"/>
              <a:t>2019-07-17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14104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4FFD7D3-0828-4395-AF33-56A5EE8D71BA}" type="datetimeFigureOut">
              <a:rPr lang="en-CA" smtClean="0"/>
              <a:t>2019-07-17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412242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4FFD7D3-0828-4395-AF33-56A5EE8D71BA}" type="datetimeFigureOut">
              <a:rPr lang="en-CA" smtClean="0"/>
              <a:t>2019-07-17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76819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FD7D3-0828-4395-AF33-56A5EE8D71BA}" type="datetimeFigureOut">
              <a:rPr lang="en-CA" smtClean="0"/>
              <a:t>2019-07-17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77941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FFD7D3-0828-4395-AF33-56A5EE8D71BA}" type="datetimeFigureOut">
              <a:rPr lang="en-CA" smtClean="0"/>
              <a:t>2019-07-17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3933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FFD7D3-0828-4395-AF33-56A5EE8D71BA}" type="datetimeFigureOut">
              <a:rPr lang="en-CA" smtClean="0"/>
              <a:t>2019-07-17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F934A-8B1C-4E7C-89CF-9872B4489497}" type="slidenum">
              <a:rPr lang="en-CA" smtClean="0"/>
              <a:t>‹#›</a:t>
            </a:fld>
            <a:endParaRPr lang="en-CA"/>
          </a:p>
        </p:txBody>
      </p:sp>
    </p:spTree>
    <p:extLst>
      <p:ext uri="{BB962C8B-B14F-4D97-AF65-F5344CB8AC3E}">
        <p14:creationId xmlns:p14="http://schemas.microsoft.com/office/powerpoint/2010/main" val="230491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FD7D3-0828-4395-AF33-56A5EE8D71BA}" type="datetimeFigureOut">
              <a:rPr lang="en-CA" smtClean="0"/>
              <a:t>2019-07-17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F934A-8B1C-4E7C-89CF-9872B4489497}" type="slidenum">
              <a:rPr lang="en-CA" smtClean="0"/>
              <a:t>‹#›</a:t>
            </a:fld>
            <a:endParaRPr lang="en-CA"/>
          </a:p>
        </p:txBody>
      </p:sp>
    </p:spTree>
    <p:extLst>
      <p:ext uri="{BB962C8B-B14F-4D97-AF65-F5344CB8AC3E}">
        <p14:creationId xmlns:p14="http://schemas.microsoft.com/office/powerpoint/2010/main" val="415796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training/monitoring-device-state/doze-standb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guide/topics/manifest/service-element" TargetMode="External"/><Relationship Id="rId2" Type="http://schemas.openxmlformats.org/officeDocument/2006/relationships/hyperlink" Target="https://stackoverflow.com/questions/14548927/android-broadcast-receiver-vs-service" TargetMode="External"/><Relationship Id="rId1" Type="http://schemas.openxmlformats.org/officeDocument/2006/relationships/slideLayout" Target="../slideLayouts/slideLayout2.xml"/><Relationship Id="rId4" Type="http://schemas.openxmlformats.org/officeDocument/2006/relationships/hyperlink" Target="https://developer.android.com/guide/components/servi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ducba.com/structure-of-an-android-operating-syste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reference/android/content/BroadcastReceiver" TargetMode="External"/><Relationship Id="rId2" Type="http://schemas.openxmlformats.org/officeDocument/2006/relationships/hyperlink" Target="https://stackoverflow.com/questions/54821741/what-happens-to-a-pendingintent-if-the-target-app-was-force-clos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ackoverflow.com/questions/2531336/asynctask-wont-stop-even-when-the-activity-has-destroyed/13147992" TargetMode="External"/><Relationship Id="rId2" Type="http://schemas.openxmlformats.org/officeDocument/2006/relationships/hyperlink" Target="https://stackoverflow.com/questions/9671546/asynctask-android-examp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reference/android/content/SharedPreferenc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topics/data/data-stor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2146322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Doze and standby</a:t>
            </a:r>
            <a:endParaRPr lang="en-CA" dirty="0"/>
          </a:p>
        </p:txBody>
      </p:sp>
      <p:sp>
        <p:nvSpPr>
          <p:cNvPr id="3" name="Content Placeholder 2"/>
          <p:cNvSpPr>
            <a:spLocks noGrp="1"/>
          </p:cNvSpPr>
          <p:nvPr>
            <p:ph idx="1"/>
          </p:nvPr>
        </p:nvSpPr>
        <p:spPr/>
        <p:txBody>
          <a:bodyPr/>
          <a:lstStyle/>
          <a:p>
            <a:r>
              <a:rPr lang="en-CA" dirty="0">
                <a:hlinkClick r:id="rId2"/>
              </a:rPr>
              <a:t>https://developer.android.com/training/monitoring-device-state/doze-standby</a:t>
            </a:r>
            <a:endParaRPr lang="en-CA" dirty="0"/>
          </a:p>
        </p:txBody>
      </p:sp>
    </p:spTree>
    <p:extLst>
      <p:ext uri="{BB962C8B-B14F-4D97-AF65-F5344CB8AC3E}">
        <p14:creationId xmlns:p14="http://schemas.microsoft.com/office/powerpoint/2010/main" val="290349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Broadcast receiver vs service</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stackoverflow.com/questions/14548927/android-broadcast-receiver-vs-service</a:t>
            </a:r>
            <a:endParaRPr lang="en-CA" dirty="0" smtClean="0"/>
          </a:p>
          <a:p>
            <a:r>
              <a:rPr lang="en-CA" dirty="0" smtClean="0"/>
              <a:t>&lt;service&gt;: </a:t>
            </a:r>
            <a:r>
              <a:rPr lang="en-CA" dirty="0">
                <a:hlinkClick r:id="rId3"/>
              </a:rPr>
              <a:t>https://</a:t>
            </a:r>
            <a:r>
              <a:rPr lang="en-CA" dirty="0" smtClean="0">
                <a:hlinkClick r:id="rId3"/>
              </a:rPr>
              <a:t>developer.android.com/guide/topics/manifest/service-element</a:t>
            </a:r>
            <a:endParaRPr lang="en-CA" dirty="0" smtClean="0"/>
          </a:p>
          <a:p>
            <a:r>
              <a:rPr lang="en-CA" dirty="0">
                <a:hlinkClick r:id="rId4"/>
              </a:rPr>
              <a:t>https://</a:t>
            </a:r>
            <a:r>
              <a:rPr lang="en-CA" dirty="0" smtClean="0">
                <a:hlinkClick r:id="rId4"/>
              </a:rPr>
              <a:t>developer.android.com/guide/components/services</a:t>
            </a:r>
            <a:endParaRPr lang="en-CA" dirty="0" smtClean="0"/>
          </a:p>
          <a:p>
            <a:endParaRPr lang="en-CA" dirty="0"/>
          </a:p>
        </p:txBody>
      </p:sp>
    </p:spTree>
    <p:extLst>
      <p:ext uri="{BB962C8B-B14F-4D97-AF65-F5344CB8AC3E}">
        <p14:creationId xmlns:p14="http://schemas.microsoft.com/office/powerpoint/2010/main" val="28025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long running service</a:t>
            </a:r>
            <a:endParaRPr lang="en-CA" dirty="0"/>
          </a:p>
        </p:txBody>
      </p:sp>
      <p:sp>
        <p:nvSpPr>
          <p:cNvPr id="3" name="Content Placeholder 2"/>
          <p:cNvSpPr>
            <a:spLocks noGrp="1"/>
          </p:cNvSpPr>
          <p:nvPr>
            <p:ph idx="1"/>
          </p:nvPr>
        </p:nvSpPr>
        <p:spPr/>
        <p:txBody>
          <a:bodyPr/>
          <a:lstStyle/>
          <a:p>
            <a:r>
              <a:rPr lang="en-CA" dirty="0"/>
              <a:t>Use </a:t>
            </a:r>
            <a:r>
              <a:rPr lang="en-CA" b="1" dirty="0"/>
              <a:t>PARTIAL_WAKELOCK</a:t>
            </a:r>
            <a:r>
              <a:rPr lang="en-CA" dirty="0"/>
              <a:t> to </a:t>
            </a:r>
            <a:r>
              <a:rPr lang="en-CA" dirty="0" err="1"/>
              <a:t>getupdates</a:t>
            </a:r>
            <a:r>
              <a:rPr lang="en-CA" dirty="0"/>
              <a:t> or do the same action at the same rate when the device is screen off and standby.</a:t>
            </a:r>
          </a:p>
          <a:p>
            <a:r>
              <a:rPr lang="en-CA" dirty="0"/>
              <a:t>Best service for this case is </a:t>
            </a:r>
            <a:r>
              <a:rPr lang="en-CA" b="1" dirty="0"/>
              <a:t>Foreground Service</a:t>
            </a:r>
            <a:r>
              <a:rPr lang="en-CA" dirty="0"/>
              <a:t>. It won't be killed by the system, it is the highest priority server. But you must show the notification widget.</a:t>
            </a:r>
          </a:p>
          <a:p>
            <a:r>
              <a:rPr lang="en-CA" dirty="0"/>
              <a:t>Implement a </a:t>
            </a:r>
            <a:r>
              <a:rPr lang="en-CA" b="1" dirty="0"/>
              <a:t>GPS singleton</a:t>
            </a:r>
            <a:r>
              <a:rPr lang="en-CA" dirty="0"/>
              <a:t> or similar logic with service or application context. Don't rely on any Activity or Fragment to </a:t>
            </a:r>
            <a:r>
              <a:rPr lang="en-CA" b="1" dirty="0"/>
              <a:t>avoid components life cycle</a:t>
            </a:r>
            <a:r>
              <a:rPr lang="en-CA" dirty="0"/>
              <a:t>.</a:t>
            </a:r>
          </a:p>
          <a:p>
            <a:endParaRPr lang="en-CA" dirty="0"/>
          </a:p>
        </p:txBody>
      </p:sp>
    </p:spTree>
    <p:extLst>
      <p:ext uri="{BB962C8B-B14F-4D97-AF65-F5344CB8AC3E}">
        <p14:creationId xmlns:p14="http://schemas.microsoft.com/office/powerpoint/2010/main" val="364795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androidOS</a:t>
            </a:r>
            <a:endParaRPr lang="en-CA" dirty="0"/>
          </a:p>
        </p:txBody>
      </p:sp>
      <p:sp>
        <p:nvSpPr>
          <p:cNvPr id="3" name="Content Placeholder 2"/>
          <p:cNvSpPr>
            <a:spLocks noGrp="1"/>
          </p:cNvSpPr>
          <p:nvPr>
            <p:ph idx="1"/>
          </p:nvPr>
        </p:nvSpPr>
        <p:spPr>
          <a:xfrm>
            <a:off x="838200" y="1825625"/>
            <a:ext cx="7058891" cy="4351338"/>
          </a:xfrm>
        </p:spPr>
        <p:txBody>
          <a:bodyPr>
            <a:normAutofit fontScale="92500"/>
          </a:bodyPr>
          <a:lstStyle/>
          <a:p>
            <a:r>
              <a:rPr lang="en-CA" dirty="0" smtClean="0"/>
              <a:t>Released by google shortly after the </a:t>
            </a:r>
            <a:r>
              <a:rPr lang="en-CA" dirty="0" err="1" smtClean="0"/>
              <a:t>iphone</a:t>
            </a:r>
            <a:r>
              <a:rPr lang="en-CA" dirty="0" smtClean="0"/>
              <a:t> appeared</a:t>
            </a:r>
          </a:p>
          <a:p>
            <a:r>
              <a:rPr lang="en-CA" dirty="0" smtClean="0"/>
              <a:t>Based on the open source </a:t>
            </a:r>
            <a:r>
              <a:rPr lang="en-CA" dirty="0" err="1" smtClean="0"/>
              <a:t>linux</a:t>
            </a:r>
            <a:r>
              <a:rPr lang="en-CA" dirty="0" smtClean="0"/>
              <a:t> operating system</a:t>
            </a:r>
          </a:p>
          <a:p>
            <a:r>
              <a:rPr lang="en-CA" dirty="0" smtClean="0"/>
              <a:t>5 layers in the android operating system</a:t>
            </a:r>
          </a:p>
          <a:p>
            <a:r>
              <a:rPr lang="en-CA" dirty="0" smtClean="0"/>
              <a:t>1) application framework</a:t>
            </a:r>
          </a:p>
          <a:p>
            <a:r>
              <a:rPr lang="en-CA" dirty="0" smtClean="0"/>
              <a:t>2) binder IPC proxies</a:t>
            </a:r>
          </a:p>
          <a:p>
            <a:r>
              <a:rPr lang="en-CA" dirty="0" smtClean="0"/>
              <a:t>3) Android system services</a:t>
            </a:r>
          </a:p>
          <a:p>
            <a:r>
              <a:rPr lang="en-CA" dirty="0" smtClean="0"/>
              <a:t>4) HAL (hardware abstraction layer</a:t>
            </a:r>
          </a:p>
          <a:p>
            <a:r>
              <a:rPr lang="en-CA" dirty="0" smtClean="0"/>
              <a:t>5) </a:t>
            </a:r>
            <a:r>
              <a:rPr lang="en-CA" dirty="0" err="1" smtClean="0"/>
              <a:t>linux</a:t>
            </a:r>
            <a:r>
              <a:rPr lang="en-CA" dirty="0" smtClean="0"/>
              <a:t> kernel</a:t>
            </a:r>
            <a:endParaRPr lang="en-CA" dirty="0"/>
          </a:p>
        </p:txBody>
      </p:sp>
      <p:pic>
        <p:nvPicPr>
          <p:cNvPr id="1026" name="Picture 2" descr="https://cdn.educba.com/academy/wp-content/uploads/2016/01/android-operating-system.png?_ga=2.245864070.383099497.1563243786-1580265967.15632437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6582" y="705783"/>
            <a:ext cx="3593234" cy="5471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26873" y="6414655"/>
            <a:ext cx="7384472" cy="369332"/>
          </a:xfrm>
          <a:prstGeom prst="rect">
            <a:avLst/>
          </a:prstGeom>
          <a:noFill/>
        </p:spPr>
        <p:txBody>
          <a:bodyPr wrap="square" rtlCol="0">
            <a:spAutoFit/>
          </a:bodyPr>
          <a:lstStyle/>
          <a:p>
            <a:r>
              <a:rPr lang="en-CA" dirty="0">
                <a:hlinkClick r:id="rId3"/>
              </a:rPr>
              <a:t>https://www.educba.com/structure-of-an-android-operating-system/</a:t>
            </a:r>
            <a:endParaRPr lang="en-CA" dirty="0"/>
          </a:p>
        </p:txBody>
      </p:sp>
    </p:spTree>
    <p:extLst>
      <p:ext uri="{BB962C8B-B14F-4D97-AF65-F5344CB8AC3E}">
        <p14:creationId xmlns:p14="http://schemas.microsoft.com/office/powerpoint/2010/main" val="397427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application framework</a:t>
            </a:r>
            <a:endParaRPr lang="en-CA" dirty="0"/>
          </a:p>
        </p:txBody>
      </p:sp>
      <p:sp>
        <p:nvSpPr>
          <p:cNvPr id="3" name="Content Placeholder 2"/>
          <p:cNvSpPr>
            <a:spLocks noGrp="1"/>
          </p:cNvSpPr>
          <p:nvPr>
            <p:ph idx="1"/>
          </p:nvPr>
        </p:nvSpPr>
        <p:spPr/>
        <p:txBody>
          <a:bodyPr/>
          <a:lstStyle/>
          <a:p>
            <a:r>
              <a:rPr lang="en-CA" dirty="0" smtClean="0"/>
              <a:t>Used by the android app developers, furthest from hardware</a:t>
            </a:r>
          </a:p>
          <a:p>
            <a:r>
              <a:rPr lang="en-CA" dirty="0" smtClean="0"/>
              <a:t>Developed using Java</a:t>
            </a:r>
          </a:p>
          <a:p>
            <a:r>
              <a:rPr lang="en-CA" dirty="0" smtClean="0"/>
              <a:t>Works on the principle of least privilege: whenever </a:t>
            </a:r>
            <a:endParaRPr lang="en-CA" dirty="0"/>
          </a:p>
        </p:txBody>
      </p:sp>
    </p:spTree>
    <p:extLst>
      <p:ext uri="{BB962C8B-B14F-4D97-AF65-F5344CB8AC3E}">
        <p14:creationId xmlns:p14="http://schemas.microsoft.com/office/powerpoint/2010/main" val="206969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androidx</a:t>
            </a:r>
            <a:r>
              <a:rPr lang="en-CA" dirty="0" smtClean="0"/>
              <a:t> vs android </a:t>
            </a:r>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66587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vs </a:t>
            </a:r>
            <a:r>
              <a:rPr lang="en-CA" dirty="0" err="1" smtClean="0"/>
              <a:t>MainActivity</a:t>
            </a:r>
            <a:endParaRPr lang="en-CA" dirty="0"/>
          </a:p>
        </p:txBody>
      </p:sp>
      <p:sp>
        <p:nvSpPr>
          <p:cNvPr id="3" name="Content Placeholder 2"/>
          <p:cNvSpPr>
            <a:spLocks noGrp="1"/>
          </p:cNvSpPr>
          <p:nvPr>
            <p:ph idx="1"/>
          </p:nvPr>
        </p:nvSpPr>
        <p:spPr/>
        <p:txBody>
          <a:bodyPr/>
          <a:lstStyle/>
          <a:p>
            <a:r>
              <a:rPr lang="en-CA" dirty="0" smtClean="0"/>
              <a:t>Android apps have multiple entry points (instead of just one like a conventional program)</a:t>
            </a:r>
            <a:endParaRPr lang="en-CA" dirty="0"/>
          </a:p>
        </p:txBody>
      </p:sp>
    </p:spTree>
    <p:extLst>
      <p:ext uri="{BB962C8B-B14F-4D97-AF65-F5344CB8AC3E}">
        <p14:creationId xmlns:p14="http://schemas.microsoft.com/office/powerpoint/2010/main" val="401802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Fragmentactivity</a:t>
            </a:r>
            <a:endParaRPr lang="en-CA" dirty="0"/>
          </a:p>
        </p:txBody>
      </p:sp>
      <p:sp>
        <p:nvSpPr>
          <p:cNvPr id="3" name="Content Placeholder 2"/>
          <p:cNvSpPr>
            <a:spLocks noGrp="1"/>
          </p:cNvSpPr>
          <p:nvPr>
            <p:ph idx="1"/>
          </p:nvPr>
        </p:nvSpPr>
        <p:spPr/>
        <p:txBody>
          <a:bodyPr/>
          <a:lstStyle/>
          <a:p>
            <a:r>
              <a:rPr lang="en-CA" dirty="0" err="1" smtClean="0"/>
              <a:t>onRequestPermissionsResult</a:t>
            </a:r>
            <a:endParaRPr lang="en-CA" dirty="0" smtClean="0"/>
          </a:p>
          <a:p>
            <a:r>
              <a:rPr lang="en-CA" dirty="0" err="1" smtClean="0"/>
              <a:t>Pendingintent</a:t>
            </a:r>
            <a:r>
              <a:rPr lang="en-CA" dirty="0" smtClean="0"/>
              <a:t> stops on force close</a:t>
            </a:r>
          </a:p>
          <a:p>
            <a:r>
              <a:rPr lang="en-CA" dirty="0" smtClean="0">
                <a:hlinkClick r:id="rId2"/>
              </a:rPr>
              <a:t>https://stackoverflow.com/questions/54821741/what-happens-to-a-pendingintent-if-the-target-app-was-force-closed</a:t>
            </a:r>
            <a:endParaRPr lang="en-CA" dirty="0" smtClean="0"/>
          </a:p>
          <a:p>
            <a:r>
              <a:rPr lang="en-CA" dirty="0" err="1" smtClean="0"/>
              <a:t>BroadcastReceiver</a:t>
            </a:r>
            <a:r>
              <a:rPr lang="en-CA" dirty="0" smtClean="0"/>
              <a:t>, </a:t>
            </a:r>
            <a:r>
              <a:rPr lang="en-CA" dirty="0" err="1" smtClean="0"/>
              <a:t>onReceive</a:t>
            </a:r>
            <a:r>
              <a:rPr lang="en-CA" dirty="0" smtClean="0"/>
              <a:t>: </a:t>
            </a:r>
            <a:r>
              <a:rPr lang="en-CA" dirty="0" smtClean="0">
                <a:hlinkClick r:id="rId3"/>
              </a:rPr>
              <a:t>https://developer.android.com/reference/android/content/BroadcastReceiver</a:t>
            </a:r>
            <a:endParaRPr lang="en-CA" dirty="0"/>
          </a:p>
        </p:txBody>
      </p:sp>
    </p:spTree>
    <p:extLst>
      <p:ext uri="{BB962C8B-B14F-4D97-AF65-F5344CB8AC3E}">
        <p14:creationId xmlns:p14="http://schemas.microsoft.com/office/powerpoint/2010/main" val="40276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AsyncTask</a:t>
            </a:r>
            <a:endParaRPr lang="en-CA" dirty="0"/>
          </a:p>
        </p:txBody>
      </p:sp>
      <p:sp>
        <p:nvSpPr>
          <p:cNvPr id="3" name="Content Placeholder 2"/>
          <p:cNvSpPr>
            <a:spLocks noGrp="1"/>
          </p:cNvSpPr>
          <p:nvPr>
            <p:ph idx="1"/>
          </p:nvPr>
        </p:nvSpPr>
        <p:spPr/>
        <p:txBody>
          <a:bodyPr/>
          <a:lstStyle/>
          <a:p>
            <a:r>
              <a:rPr lang="en-CA" dirty="0" smtClean="0">
                <a:hlinkClick r:id="rId2"/>
              </a:rPr>
              <a:t>https://stackoverflow.com/questions/9671546/asynctask-android-example</a:t>
            </a:r>
            <a:endParaRPr lang="en-CA" dirty="0" smtClean="0"/>
          </a:p>
          <a:p>
            <a:r>
              <a:rPr lang="en-CA" dirty="0" smtClean="0"/>
              <a:t>Can cause memory leak for long-running </a:t>
            </a:r>
            <a:r>
              <a:rPr lang="en-CA" dirty="0" err="1" smtClean="0"/>
              <a:t>async</a:t>
            </a:r>
            <a:r>
              <a:rPr lang="en-CA" dirty="0" smtClean="0"/>
              <a:t> tasks when defined as an inner class </a:t>
            </a:r>
            <a:r>
              <a:rPr lang="en-CA" dirty="0">
                <a:hlinkClick r:id="rId3"/>
              </a:rPr>
              <a:t>https://</a:t>
            </a:r>
            <a:r>
              <a:rPr lang="en-CA" dirty="0" smtClean="0">
                <a:hlinkClick r:id="rId3"/>
              </a:rPr>
              <a:t>stackoverflow.com/questions/2531336/asynctask-wont-stop-even-when-the-activity-has-destroyed/13147992</a:t>
            </a:r>
            <a:endParaRPr lang="en-CA" dirty="0" smtClean="0"/>
          </a:p>
          <a:p>
            <a:r>
              <a:rPr lang="en-CA" dirty="0" smtClean="0"/>
              <a:t>Do not use </a:t>
            </a:r>
            <a:r>
              <a:rPr lang="en-CA" dirty="0" err="1" smtClean="0"/>
              <a:t>async</a:t>
            </a:r>
            <a:r>
              <a:rPr lang="en-CA" dirty="0" smtClean="0"/>
              <a:t> task for long running operations (&gt; a few seconds), </a:t>
            </a:r>
            <a:endParaRPr lang="en-CA" dirty="0"/>
          </a:p>
        </p:txBody>
      </p:sp>
    </p:spTree>
    <p:extLst>
      <p:ext uri="{BB962C8B-B14F-4D97-AF65-F5344CB8AC3E}">
        <p14:creationId xmlns:p14="http://schemas.microsoft.com/office/powerpoint/2010/main" val="378848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SharedPreferences</a:t>
            </a:r>
            <a:endParaRPr lang="en-CA" dirty="0"/>
          </a:p>
        </p:txBody>
      </p:sp>
      <p:sp>
        <p:nvSpPr>
          <p:cNvPr id="3" name="Content Placeholder 2"/>
          <p:cNvSpPr>
            <a:spLocks noGrp="1"/>
          </p:cNvSpPr>
          <p:nvPr>
            <p:ph idx="1"/>
          </p:nvPr>
        </p:nvSpPr>
        <p:spPr/>
        <p:txBody>
          <a:bodyPr/>
          <a:lstStyle/>
          <a:p>
            <a:r>
              <a:rPr lang="en-CA" dirty="0" smtClean="0"/>
              <a:t>Interface for accessing and modifying preference data returned by </a:t>
            </a:r>
            <a:r>
              <a:rPr lang="en-CA" dirty="0" err="1" smtClean="0"/>
              <a:t>Context#getSharedPreferences</a:t>
            </a:r>
            <a:r>
              <a:rPr lang="en-CA" dirty="0" smtClean="0"/>
              <a:t> </a:t>
            </a:r>
          </a:p>
          <a:p>
            <a:r>
              <a:rPr lang="en-CA" dirty="0">
                <a:hlinkClick r:id="rId2"/>
              </a:rPr>
              <a:t>https://developer.android.com/reference/android/content/SharedPreferences.html</a:t>
            </a:r>
            <a:endParaRPr lang="en-CA" dirty="0"/>
          </a:p>
        </p:txBody>
      </p:sp>
    </p:spTree>
    <p:extLst>
      <p:ext uri="{BB962C8B-B14F-4D97-AF65-F5344CB8AC3E}">
        <p14:creationId xmlns:p14="http://schemas.microsoft.com/office/powerpoint/2010/main" val="148257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and file storage</a:t>
            </a:r>
            <a:endParaRPr lang="en-CA" dirty="0"/>
          </a:p>
        </p:txBody>
      </p:sp>
      <p:sp>
        <p:nvSpPr>
          <p:cNvPr id="3" name="Content Placeholder 2"/>
          <p:cNvSpPr>
            <a:spLocks noGrp="1"/>
          </p:cNvSpPr>
          <p:nvPr>
            <p:ph idx="1"/>
          </p:nvPr>
        </p:nvSpPr>
        <p:spPr/>
        <p:txBody>
          <a:bodyPr/>
          <a:lstStyle/>
          <a:p>
            <a:r>
              <a:rPr lang="en-CA" dirty="0" smtClean="0"/>
              <a:t>Android provides several options for you to save your app data. The solution you choose depends on your needs, such as how much space your app requires, what kind of data you need to store, and whether the data should be private to the app or accessible to other apps/users.</a:t>
            </a:r>
          </a:p>
          <a:p>
            <a:r>
              <a:rPr lang="en-CA" dirty="0">
                <a:hlinkClick r:id="rId2"/>
              </a:rPr>
              <a:t>https://developer.android.com/guide/topics/data/data-storage</a:t>
            </a:r>
            <a:endParaRPr lang="en-CA" dirty="0"/>
          </a:p>
        </p:txBody>
      </p:sp>
    </p:spTree>
    <p:extLst>
      <p:ext uri="{BB962C8B-B14F-4D97-AF65-F5344CB8AC3E}">
        <p14:creationId xmlns:p14="http://schemas.microsoft.com/office/powerpoint/2010/main" val="2122233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4286</TotalTime>
  <Words>256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androidOS</vt:lpstr>
      <vt:lpstr>Android application framework</vt:lpstr>
      <vt:lpstr>androidx vs android </vt:lpstr>
      <vt:lpstr>main() vs MainActivity</vt:lpstr>
      <vt:lpstr>Fragmentactivity</vt:lpstr>
      <vt:lpstr>AsyncTask</vt:lpstr>
      <vt:lpstr>SharedPreferences</vt:lpstr>
      <vt:lpstr>Data and file storage</vt:lpstr>
      <vt:lpstr>Doze and standby</vt:lpstr>
      <vt:lpstr>Broadcast receiver vs service</vt:lpstr>
      <vt:lpstr>Create long running service</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Butler</dc:creator>
  <cp:lastModifiedBy>Russell Butler</cp:lastModifiedBy>
  <cp:revision>46</cp:revision>
  <dcterms:created xsi:type="dcterms:W3CDTF">2019-07-13T01:05:09Z</dcterms:created>
  <dcterms:modified xsi:type="dcterms:W3CDTF">2019-07-17T20:48:13Z</dcterms:modified>
</cp:coreProperties>
</file>